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6"/>
  </p:notesMasterIdLst>
  <p:sldIdLst>
    <p:sldId id="256" r:id="rId5"/>
    <p:sldId id="274" r:id="rId6"/>
    <p:sldId id="271" r:id="rId7"/>
    <p:sldId id="277" r:id="rId8"/>
    <p:sldId id="279" r:id="rId9"/>
    <p:sldId id="280" r:id="rId10"/>
    <p:sldId id="281" r:id="rId11"/>
    <p:sldId id="269" r:id="rId12"/>
    <p:sldId id="270" r:id="rId13"/>
    <p:sldId id="272" r:id="rId14"/>
    <p:sldId id="282" r:id="rId15"/>
    <p:sldId id="258" r:id="rId16"/>
    <p:sldId id="283" r:id="rId17"/>
    <p:sldId id="288" r:id="rId18"/>
    <p:sldId id="287" r:id="rId19"/>
    <p:sldId id="273" r:id="rId20"/>
    <p:sldId id="267" r:id="rId21"/>
    <p:sldId id="268" r:id="rId22"/>
    <p:sldId id="286" r:id="rId23"/>
    <p:sldId id="284" r:id="rId24"/>
    <p:sldId id="262" r:id="rId25"/>
  </p:sldIdLst>
  <p:sldSz cx="12192000" cy="6858000"/>
  <p:notesSz cx="6858000" cy="9144000"/>
  <p:embeddedFontLst>
    <p:embeddedFont>
      <p:font typeface="Work Sans"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63500DC7-FC8D-0206-3E07-1CEA0F67B29F}" name="Victor Heng" initials=""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9BCBB"/>
    <a:srgbClr val="F9F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2742D8-B81D-4E39-A036-D1D972F18ECB}" v="131" dt="2025-09-25T11:52:20.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03" autoAdjust="0"/>
  </p:normalViewPr>
  <p:slideViewPr>
    <p:cSldViewPr snapToGrid="0">
      <p:cViewPr varScale="1">
        <p:scale>
          <a:sx n="91" d="100"/>
          <a:sy n="91" d="100"/>
        </p:scale>
        <p:origin x="1350" y="7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Heng" userId="fc4ad821-ae55-430e-b30a-62deb0249487" providerId="ADAL" clId="{B22742D8-B81D-4E39-A036-D1D972F18ECB}"/>
    <pc:docChg chg="undo custSel addSld delSld modSld sldOrd modMainMaster">
      <pc:chgData name="Victor Heng" userId="fc4ad821-ae55-430e-b30a-62deb0249487" providerId="ADAL" clId="{B22742D8-B81D-4E39-A036-D1D972F18ECB}" dt="2025-09-25T11:52:46.351" v="5610" actId="20577"/>
      <pc:docMkLst>
        <pc:docMk/>
      </pc:docMkLst>
      <pc:sldChg chg="modSp ord modAnim">
        <pc:chgData name="Victor Heng" userId="fc4ad821-ae55-430e-b30a-62deb0249487" providerId="ADAL" clId="{B22742D8-B81D-4E39-A036-D1D972F18ECB}" dt="2025-08-26T09:55:28.036" v="4933" actId="2711"/>
        <pc:sldMkLst>
          <pc:docMk/>
          <pc:sldMk cId="3475703555" sldId="258"/>
        </pc:sldMkLst>
        <pc:spChg chg="mod">
          <ac:chgData name="Victor Heng" userId="fc4ad821-ae55-430e-b30a-62deb0249487" providerId="ADAL" clId="{B22742D8-B81D-4E39-A036-D1D972F18ECB}" dt="2025-08-26T09:55:28.036" v="4933" actId="2711"/>
          <ac:spMkLst>
            <pc:docMk/>
            <pc:sldMk cId="3475703555" sldId="258"/>
            <ac:spMk id="5" creationId="{1988A656-41A6-4CE9-6A76-A6787CAD2E77}"/>
          </ac:spMkLst>
        </pc:spChg>
        <pc:spChg chg="mod">
          <ac:chgData name="Victor Heng" userId="fc4ad821-ae55-430e-b30a-62deb0249487" providerId="ADAL" clId="{B22742D8-B81D-4E39-A036-D1D972F18ECB}" dt="2025-08-26T09:55:28.036" v="4933" actId="2711"/>
          <ac:spMkLst>
            <pc:docMk/>
            <pc:sldMk cId="3475703555" sldId="258"/>
            <ac:spMk id="18" creationId="{93EAC58C-2570-EBCB-A7D4-B22BD0FE8F4D}"/>
          </ac:spMkLst>
        </pc:spChg>
        <pc:spChg chg="mod">
          <ac:chgData name="Victor Heng" userId="fc4ad821-ae55-430e-b30a-62deb0249487" providerId="ADAL" clId="{B22742D8-B81D-4E39-A036-D1D972F18ECB}" dt="2025-08-26T09:55:28.036" v="4933" actId="2711"/>
          <ac:spMkLst>
            <pc:docMk/>
            <pc:sldMk cId="3475703555" sldId="258"/>
            <ac:spMk id="19" creationId="{CAD17233-436A-60D7-FAF7-8C189808F70B}"/>
          </ac:spMkLst>
        </pc:spChg>
        <pc:spChg chg="mod">
          <ac:chgData name="Victor Heng" userId="fc4ad821-ae55-430e-b30a-62deb0249487" providerId="ADAL" clId="{B22742D8-B81D-4E39-A036-D1D972F18ECB}" dt="2025-08-26T09:55:28.036" v="4933" actId="2711"/>
          <ac:spMkLst>
            <pc:docMk/>
            <pc:sldMk cId="3475703555" sldId="258"/>
            <ac:spMk id="20" creationId="{922A7209-6765-48C5-82F6-7979323A9133}"/>
          </ac:spMkLst>
        </pc:spChg>
        <pc:picChg chg="mod">
          <ac:chgData name="Victor Heng" userId="fc4ad821-ae55-430e-b30a-62deb0249487" providerId="ADAL" clId="{B22742D8-B81D-4E39-A036-D1D972F18ECB}" dt="2025-08-26T09:55:28.036" v="4933" actId="2711"/>
          <ac:picMkLst>
            <pc:docMk/>
            <pc:sldMk cId="3475703555" sldId="258"/>
            <ac:picMk id="7" creationId="{2DE62D62-B9DA-ED06-93BE-9633CB46B137}"/>
          </ac:picMkLst>
        </pc:picChg>
        <pc:picChg chg="mod">
          <ac:chgData name="Victor Heng" userId="fc4ad821-ae55-430e-b30a-62deb0249487" providerId="ADAL" clId="{B22742D8-B81D-4E39-A036-D1D972F18ECB}" dt="2025-08-26T09:55:28.036" v="4933" actId="2711"/>
          <ac:picMkLst>
            <pc:docMk/>
            <pc:sldMk cId="3475703555" sldId="258"/>
            <ac:picMk id="12" creationId="{2EB92118-ACBD-6578-47D4-9412F39B5A4D}"/>
          </ac:picMkLst>
        </pc:picChg>
        <pc:picChg chg="mod">
          <ac:chgData name="Victor Heng" userId="fc4ad821-ae55-430e-b30a-62deb0249487" providerId="ADAL" clId="{B22742D8-B81D-4E39-A036-D1D972F18ECB}" dt="2025-08-26T09:55:28.036" v="4933" actId="2711"/>
          <ac:picMkLst>
            <pc:docMk/>
            <pc:sldMk cId="3475703555" sldId="258"/>
            <ac:picMk id="17" creationId="{E093E24E-9558-FAE7-76CB-8E512C2EE494}"/>
          </ac:picMkLst>
        </pc:picChg>
      </pc:sldChg>
      <pc:sldChg chg="modSp mod modNotesTx">
        <pc:chgData name="Victor Heng" userId="fc4ad821-ae55-430e-b30a-62deb0249487" providerId="ADAL" clId="{B22742D8-B81D-4E39-A036-D1D972F18ECB}" dt="2025-08-26T09:56:02.533" v="4935" actId="2711"/>
        <pc:sldMkLst>
          <pc:docMk/>
          <pc:sldMk cId="1774992954" sldId="267"/>
        </pc:sldMkLst>
        <pc:spChg chg="mod">
          <ac:chgData name="Victor Heng" userId="fc4ad821-ae55-430e-b30a-62deb0249487" providerId="ADAL" clId="{B22742D8-B81D-4E39-A036-D1D972F18ECB}" dt="2025-08-26T09:56:02.533" v="4935" actId="2711"/>
          <ac:spMkLst>
            <pc:docMk/>
            <pc:sldMk cId="1774992954" sldId="267"/>
            <ac:spMk id="2" creationId="{12B23670-6B5F-40B1-5A2C-883447203113}"/>
          </ac:spMkLst>
        </pc:spChg>
        <pc:spChg chg="mod">
          <ac:chgData name="Victor Heng" userId="fc4ad821-ae55-430e-b30a-62deb0249487" providerId="ADAL" clId="{B22742D8-B81D-4E39-A036-D1D972F18ECB}" dt="2025-08-26T09:56:02.533" v="4935" actId="2711"/>
          <ac:spMkLst>
            <pc:docMk/>
            <pc:sldMk cId="1774992954" sldId="267"/>
            <ac:spMk id="3" creationId="{3E43F038-CB93-1092-B538-59EC40FDCCAA}"/>
          </ac:spMkLst>
        </pc:spChg>
        <pc:spChg chg="mod">
          <ac:chgData name="Victor Heng" userId="fc4ad821-ae55-430e-b30a-62deb0249487" providerId="ADAL" clId="{B22742D8-B81D-4E39-A036-D1D972F18ECB}" dt="2025-08-26T09:56:02.533" v="4935" actId="2711"/>
          <ac:spMkLst>
            <pc:docMk/>
            <pc:sldMk cId="1774992954" sldId="267"/>
            <ac:spMk id="4" creationId="{547F8F02-0689-D47D-18E8-9AEC7210E42F}"/>
          </ac:spMkLst>
        </pc:spChg>
      </pc:sldChg>
      <pc:sldChg chg="modSp modNotesTx">
        <pc:chgData name="Victor Heng" userId="fc4ad821-ae55-430e-b30a-62deb0249487" providerId="ADAL" clId="{B22742D8-B81D-4E39-A036-D1D972F18ECB}" dt="2025-09-10T15:05:54.367" v="5436"/>
        <pc:sldMkLst>
          <pc:docMk/>
          <pc:sldMk cId="1257996686" sldId="268"/>
        </pc:sldMkLst>
        <pc:spChg chg="mod">
          <ac:chgData name="Victor Heng" userId="fc4ad821-ae55-430e-b30a-62deb0249487" providerId="ADAL" clId="{B22742D8-B81D-4E39-A036-D1D972F18ECB}" dt="2025-08-26T09:56:11.178" v="4936" actId="2711"/>
          <ac:spMkLst>
            <pc:docMk/>
            <pc:sldMk cId="1257996686" sldId="268"/>
            <ac:spMk id="2" creationId="{F6FC64DE-2E83-E12E-6659-5B6480A32F91}"/>
          </ac:spMkLst>
        </pc:spChg>
        <pc:spChg chg="mod">
          <ac:chgData name="Victor Heng" userId="fc4ad821-ae55-430e-b30a-62deb0249487" providerId="ADAL" clId="{B22742D8-B81D-4E39-A036-D1D972F18ECB}" dt="2025-08-26T09:56:11.178" v="4936" actId="2711"/>
          <ac:spMkLst>
            <pc:docMk/>
            <pc:sldMk cId="1257996686" sldId="268"/>
            <ac:spMk id="16" creationId="{5093876C-31D3-15BB-E028-726BAF6EA09B}"/>
          </ac:spMkLst>
        </pc:spChg>
        <pc:spChg chg="mod">
          <ac:chgData name="Victor Heng" userId="fc4ad821-ae55-430e-b30a-62deb0249487" providerId="ADAL" clId="{B22742D8-B81D-4E39-A036-D1D972F18ECB}" dt="2025-08-26T09:56:11.178" v="4936" actId="2711"/>
          <ac:spMkLst>
            <pc:docMk/>
            <pc:sldMk cId="1257996686" sldId="268"/>
            <ac:spMk id="17" creationId="{EC90C7B4-0D97-A839-04A0-AC92640BDD8C}"/>
          </ac:spMkLst>
        </pc:spChg>
        <pc:picChg chg="mod">
          <ac:chgData name="Victor Heng" userId="fc4ad821-ae55-430e-b30a-62deb0249487" providerId="ADAL" clId="{B22742D8-B81D-4E39-A036-D1D972F18ECB}" dt="2025-08-26T09:56:11.178" v="4936" actId="2711"/>
          <ac:picMkLst>
            <pc:docMk/>
            <pc:sldMk cId="1257996686" sldId="268"/>
            <ac:picMk id="8" creationId="{E7D91811-6E2F-BE01-801A-DFB8DEEABC42}"/>
          </ac:picMkLst>
        </pc:picChg>
        <pc:picChg chg="mod">
          <ac:chgData name="Victor Heng" userId="fc4ad821-ae55-430e-b30a-62deb0249487" providerId="ADAL" clId="{B22742D8-B81D-4E39-A036-D1D972F18ECB}" dt="2025-09-10T15:05:54.367" v="5436"/>
          <ac:picMkLst>
            <pc:docMk/>
            <pc:sldMk cId="1257996686" sldId="268"/>
            <ac:picMk id="15" creationId="{5EBF17F7-D46E-18FD-818E-9A2EEF8A42C9}"/>
          </ac:picMkLst>
        </pc:picChg>
      </pc:sldChg>
      <pc:sldChg chg="addSp delSp modSp mod modTransition modNotesTx">
        <pc:chgData name="Victor Heng" userId="fc4ad821-ae55-430e-b30a-62deb0249487" providerId="ADAL" clId="{B22742D8-B81D-4E39-A036-D1D972F18ECB}" dt="2025-09-25T11:52:46.351" v="5610" actId="20577"/>
        <pc:sldMkLst>
          <pc:docMk/>
          <pc:sldMk cId="1422618664" sldId="269"/>
        </pc:sldMkLst>
        <pc:spChg chg="mod">
          <ac:chgData name="Victor Heng" userId="fc4ad821-ae55-430e-b30a-62deb0249487" providerId="ADAL" clId="{B22742D8-B81D-4E39-A036-D1D972F18ECB}" dt="2025-08-26T09:58:42.074" v="4937" actId="2711"/>
          <ac:spMkLst>
            <pc:docMk/>
            <pc:sldMk cId="1422618664" sldId="269"/>
            <ac:spMk id="2" creationId="{66D434B2-B790-9527-1E88-381AB5B20FDD}"/>
          </ac:spMkLst>
        </pc:spChg>
        <pc:spChg chg="mod">
          <ac:chgData name="Victor Heng" userId="fc4ad821-ae55-430e-b30a-62deb0249487" providerId="ADAL" clId="{B22742D8-B81D-4E39-A036-D1D972F18ECB}" dt="2025-09-25T11:52:46.351" v="5610" actId="20577"/>
          <ac:spMkLst>
            <pc:docMk/>
            <pc:sldMk cId="1422618664" sldId="269"/>
            <ac:spMk id="3" creationId="{FE26058D-237F-7107-6BF2-C2F89840AB74}"/>
          </ac:spMkLst>
        </pc:spChg>
        <pc:spChg chg="add mod">
          <ac:chgData name="Victor Heng" userId="fc4ad821-ae55-430e-b30a-62deb0249487" providerId="ADAL" clId="{B22742D8-B81D-4E39-A036-D1D972F18ECB}" dt="2025-09-10T16:41:27.168" v="5544" actId="1076"/>
          <ac:spMkLst>
            <pc:docMk/>
            <pc:sldMk cId="1422618664" sldId="269"/>
            <ac:spMk id="4" creationId="{BEBEC455-709F-602C-F4A2-3495C9341D3D}"/>
          </ac:spMkLst>
        </pc:spChg>
      </pc:sldChg>
      <pc:sldChg chg="addSp delSp modSp mod">
        <pc:chgData name="Victor Heng" userId="fc4ad821-ae55-430e-b30a-62deb0249487" providerId="ADAL" clId="{B22742D8-B81D-4E39-A036-D1D972F18ECB}" dt="2025-09-25T11:52:36.251" v="5602" actId="20577"/>
        <pc:sldMkLst>
          <pc:docMk/>
          <pc:sldMk cId="2560935938" sldId="270"/>
        </pc:sldMkLst>
        <pc:spChg chg="mod">
          <ac:chgData name="Victor Heng" userId="fc4ad821-ae55-430e-b30a-62deb0249487" providerId="ADAL" clId="{B22742D8-B81D-4E39-A036-D1D972F18ECB}" dt="2025-09-25T11:52:36.251" v="5602" actId="20577"/>
          <ac:spMkLst>
            <pc:docMk/>
            <pc:sldMk cId="2560935938" sldId="270"/>
            <ac:spMk id="3" creationId="{1B2BCCAF-B4E7-7B07-C916-CD92D181E332}"/>
          </ac:spMkLst>
        </pc:spChg>
        <pc:picChg chg="add del mod">
          <ac:chgData name="Victor Heng" userId="fc4ad821-ae55-430e-b30a-62deb0249487" providerId="ADAL" clId="{B22742D8-B81D-4E39-A036-D1D972F18ECB}" dt="2025-09-25T11:50:57.021" v="5576" actId="478"/>
          <ac:picMkLst>
            <pc:docMk/>
            <pc:sldMk cId="2560935938" sldId="270"/>
            <ac:picMk id="5" creationId="{54677101-98E8-58CE-FE80-783AEE126B38}"/>
          </ac:picMkLst>
        </pc:picChg>
        <pc:picChg chg="add del mod">
          <ac:chgData name="Victor Heng" userId="fc4ad821-ae55-430e-b30a-62deb0249487" providerId="ADAL" clId="{B22742D8-B81D-4E39-A036-D1D972F18ECB}" dt="2025-09-25T11:50:56.266" v="5575" actId="478"/>
          <ac:picMkLst>
            <pc:docMk/>
            <pc:sldMk cId="2560935938" sldId="270"/>
            <ac:picMk id="7" creationId="{C93FD087-E1C1-4081-8FCE-5312E10A8187}"/>
          </ac:picMkLst>
        </pc:picChg>
        <pc:picChg chg="add del mod">
          <ac:chgData name="Victor Heng" userId="fc4ad821-ae55-430e-b30a-62deb0249487" providerId="ADAL" clId="{B22742D8-B81D-4E39-A036-D1D972F18ECB}" dt="2025-09-25T11:50:54.261" v="5574" actId="478"/>
          <ac:picMkLst>
            <pc:docMk/>
            <pc:sldMk cId="2560935938" sldId="270"/>
            <ac:picMk id="9" creationId="{9D12F3B7-364A-8F5C-F792-695307F07D03}"/>
          </ac:picMkLst>
        </pc:picChg>
      </pc:sldChg>
      <pc:sldChg chg="addSp delSp modSp mod modCm modNotesTx">
        <pc:chgData name="Victor Heng" userId="fc4ad821-ae55-430e-b30a-62deb0249487" providerId="ADAL" clId="{B22742D8-B81D-4E39-A036-D1D972F18ECB}" dt="2025-09-25T10:10:32.847" v="5550" actId="478"/>
        <pc:sldMkLst>
          <pc:docMk/>
          <pc:sldMk cId="679828185" sldId="271"/>
        </pc:sldMkLst>
        <pc:spChg chg="mod">
          <ac:chgData name="Victor Heng" userId="fc4ad821-ae55-430e-b30a-62deb0249487" providerId="ADAL" clId="{B22742D8-B81D-4E39-A036-D1D972F18ECB}" dt="2025-09-10T16:29:31.295" v="5541" actId="20577"/>
          <ac:spMkLst>
            <pc:docMk/>
            <pc:sldMk cId="679828185" sldId="271"/>
            <ac:spMk id="3" creationId="{D25DFDF1-AA68-F615-6773-E98F73F8BE96}"/>
          </ac:spMkLst>
        </pc:spChg>
        <pc:picChg chg="add del mod">
          <ac:chgData name="Victor Heng" userId="fc4ad821-ae55-430e-b30a-62deb0249487" providerId="ADAL" clId="{B22742D8-B81D-4E39-A036-D1D972F18ECB}" dt="2025-09-25T10:10:32.847" v="5550" actId="478"/>
          <ac:picMkLst>
            <pc:docMk/>
            <pc:sldMk cId="679828185" sldId="271"/>
            <ac:picMk id="5" creationId="{00C142CB-3CA3-70BD-AE7A-32116BF6ADD2}"/>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B22742D8-B81D-4E39-A036-D1D972F18ECB}" dt="2025-08-26T10:03:24.447" v="4954" actId="20577"/>
              <pc2:cmMkLst xmlns:pc2="http://schemas.microsoft.com/office/powerpoint/2019/9/main/command">
                <pc:docMk/>
                <pc:sldMk cId="679828185" sldId="271"/>
                <pc2:cmMk id="{C376AD7E-BAF9-4199-9D8F-D75C104F89CE}"/>
              </pc2:cmMkLst>
            </pc226:cmChg>
          </p:ext>
        </pc:extLst>
      </pc:sldChg>
      <pc:sldChg chg="modSp mod modNotesTx">
        <pc:chgData name="Victor Heng" userId="fc4ad821-ae55-430e-b30a-62deb0249487" providerId="ADAL" clId="{B22742D8-B81D-4E39-A036-D1D972F18ECB}" dt="2025-08-26T10:05:06.874" v="4974" actId="20577"/>
        <pc:sldMkLst>
          <pc:docMk/>
          <pc:sldMk cId="3723697228" sldId="273"/>
        </pc:sldMkLst>
        <pc:spChg chg="mod">
          <ac:chgData name="Victor Heng" userId="fc4ad821-ae55-430e-b30a-62deb0249487" providerId="ADAL" clId="{B22742D8-B81D-4E39-A036-D1D972F18ECB}" dt="2025-08-26T09:55:54.778" v="4934" actId="2711"/>
          <ac:spMkLst>
            <pc:docMk/>
            <pc:sldMk cId="3723697228" sldId="273"/>
            <ac:spMk id="5" creationId="{EE9C72B1-762B-6AC0-ADA7-B430EC7A43CE}"/>
          </ac:spMkLst>
        </pc:spChg>
        <pc:spChg chg="mod">
          <ac:chgData name="Victor Heng" userId="fc4ad821-ae55-430e-b30a-62deb0249487" providerId="ADAL" clId="{B22742D8-B81D-4E39-A036-D1D972F18ECB}" dt="2025-08-26T09:55:54.778" v="4934" actId="2711"/>
          <ac:spMkLst>
            <pc:docMk/>
            <pc:sldMk cId="3723697228" sldId="273"/>
            <ac:spMk id="18" creationId="{30249D2C-2400-53D3-EB2F-6D7AB59D552F}"/>
          </ac:spMkLst>
        </pc:spChg>
        <pc:spChg chg="mod">
          <ac:chgData name="Victor Heng" userId="fc4ad821-ae55-430e-b30a-62deb0249487" providerId="ADAL" clId="{B22742D8-B81D-4E39-A036-D1D972F18ECB}" dt="2025-08-26T09:55:54.778" v="4934" actId="2711"/>
          <ac:spMkLst>
            <pc:docMk/>
            <pc:sldMk cId="3723697228" sldId="273"/>
            <ac:spMk id="19" creationId="{46128949-F3D8-7C38-0C48-3A7B217F0035}"/>
          </ac:spMkLst>
        </pc:spChg>
        <pc:spChg chg="mod">
          <ac:chgData name="Victor Heng" userId="fc4ad821-ae55-430e-b30a-62deb0249487" providerId="ADAL" clId="{B22742D8-B81D-4E39-A036-D1D972F18ECB}" dt="2025-08-26T09:55:54.778" v="4934" actId="2711"/>
          <ac:spMkLst>
            <pc:docMk/>
            <pc:sldMk cId="3723697228" sldId="273"/>
            <ac:spMk id="20" creationId="{17A42CC8-DEA4-71FB-89D5-1B7322EFA9D4}"/>
          </ac:spMkLst>
        </pc:spChg>
      </pc:sldChg>
      <pc:sldChg chg="addSp delSp modSp new mod ord modCm">
        <pc:chgData name="Victor Heng" userId="fc4ad821-ae55-430e-b30a-62deb0249487" providerId="ADAL" clId="{B22742D8-B81D-4E39-A036-D1D972F18ECB}" dt="2025-08-26T10:33:26.690" v="5376" actId="20577"/>
        <pc:sldMkLst>
          <pc:docMk/>
          <pc:sldMk cId="3368629534" sldId="274"/>
        </pc:sldMkLst>
        <pc:spChg chg="mod">
          <ac:chgData name="Victor Heng" userId="fc4ad821-ae55-430e-b30a-62deb0249487" providerId="ADAL" clId="{B22742D8-B81D-4E39-A036-D1D972F18ECB}" dt="2025-08-26T10:33:26.690" v="5376" actId="20577"/>
          <ac:spMkLst>
            <pc:docMk/>
            <pc:sldMk cId="3368629534" sldId="274"/>
            <ac:spMk id="3" creationId="{7A5347E1-965D-27EF-1CAE-E865E22F52B7}"/>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B22742D8-B81D-4E39-A036-D1D972F18ECB}" dt="2025-08-26T09:52:53.286" v="4930" actId="20577"/>
              <pc2:cmMkLst xmlns:pc2="http://schemas.microsoft.com/office/powerpoint/2019/9/main/command">
                <pc:docMk/>
                <pc:sldMk cId="3368629534" sldId="274"/>
                <pc2:cmMk id="{281BA3D2-BC1C-4034-AF89-6120330DD793}"/>
              </pc2:cmMkLst>
            </pc226:cmChg>
          </p:ext>
        </pc:extLst>
      </pc:sldChg>
      <pc:sldChg chg="addSp delSp modSp new del mod modClrScheme chgLayout">
        <pc:chgData name="Victor Heng" userId="fc4ad821-ae55-430e-b30a-62deb0249487" providerId="ADAL" clId="{B22742D8-B81D-4E39-A036-D1D972F18ECB}" dt="2025-07-30T13:42:12.527" v="1725" actId="47"/>
        <pc:sldMkLst>
          <pc:docMk/>
          <pc:sldMk cId="891825807" sldId="275"/>
        </pc:sldMkLst>
      </pc:sldChg>
      <pc:sldChg chg="addSp delSp modSp new del mod modClrScheme chgLayout">
        <pc:chgData name="Victor Heng" userId="fc4ad821-ae55-430e-b30a-62deb0249487" providerId="ADAL" clId="{B22742D8-B81D-4E39-A036-D1D972F18ECB}" dt="2025-07-30T13:28:53.818" v="1666" actId="47"/>
        <pc:sldMkLst>
          <pc:docMk/>
          <pc:sldMk cId="580171169" sldId="276"/>
        </pc:sldMkLst>
      </pc:sldChg>
      <pc:sldChg chg="modSp new del mod">
        <pc:chgData name="Victor Heng" userId="fc4ad821-ae55-430e-b30a-62deb0249487" providerId="ADAL" clId="{B22742D8-B81D-4E39-A036-D1D972F18ECB}" dt="2025-07-30T11:47:20.523" v="763" actId="47"/>
        <pc:sldMkLst>
          <pc:docMk/>
          <pc:sldMk cId="76374912" sldId="277"/>
        </pc:sldMkLst>
      </pc:sldChg>
      <pc:sldChg chg="addSp delSp modSp new mod ord modNotesTx">
        <pc:chgData name="Victor Heng" userId="fc4ad821-ae55-430e-b30a-62deb0249487" providerId="ADAL" clId="{B22742D8-B81D-4E39-A036-D1D972F18ECB}" dt="2025-08-11T13:47:52.338" v="4910"/>
        <pc:sldMkLst>
          <pc:docMk/>
          <pc:sldMk cId="720482512" sldId="277"/>
        </pc:sldMkLst>
      </pc:sldChg>
      <pc:sldChg chg="add del">
        <pc:chgData name="Victor Heng" userId="fc4ad821-ae55-430e-b30a-62deb0249487" providerId="ADAL" clId="{B22742D8-B81D-4E39-A036-D1D972F18ECB}" dt="2025-07-30T12:01:18.068" v="843" actId="47"/>
        <pc:sldMkLst>
          <pc:docMk/>
          <pc:sldMk cId="2952511559" sldId="278"/>
        </pc:sldMkLst>
      </pc:sldChg>
      <pc:sldChg chg="modSp add mod ord modNotesTx">
        <pc:chgData name="Victor Heng" userId="fc4ad821-ae55-430e-b30a-62deb0249487" providerId="ADAL" clId="{B22742D8-B81D-4E39-A036-D1D972F18ECB}" dt="2025-08-11T13:47:33.710" v="4890" actId="6549"/>
        <pc:sldMkLst>
          <pc:docMk/>
          <pc:sldMk cId="706378448" sldId="279"/>
        </pc:sldMkLst>
      </pc:sldChg>
      <pc:sldChg chg="addSp delSp modSp new mod modTransition modClrScheme chgLayout">
        <pc:chgData name="Victor Heng" userId="fc4ad821-ae55-430e-b30a-62deb0249487" providerId="ADAL" clId="{B22742D8-B81D-4E39-A036-D1D972F18ECB}" dt="2025-07-30T12:33:02.401" v="1553" actId="478"/>
        <pc:sldMkLst>
          <pc:docMk/>
          <pc:sldMk cId="1388261360" sldId="280"/>
        </pc:sldMkLst>
      </pc:sldChg>
      <pc:sldChg chg="new del">
        <pc:chgData name="Victor Heng" userId="fc4ad821-ae55-430e-b30a-62deb0249487" providerId="ADAL" clId="{B22742D8-B81D-4E39-A036-D1D972F18ECB}" dt="2025-07-30T12:27:31.044" v="1129" actId="47"/>
        <pc:sldMkLst>
          <pc:docMk/>
          <pc:sldMk cId="1963782609" sldId="281"/>
        </pc:sldMkLst>
      </pc:sldChg>
      <pc:sldChg chg="modSp new del mod">
        <pc:chgData name="Victor Heng" userId="fc4ad821-ae55-430e-b30a-62deb0249487" providerId="ADAL" clId="{B22742D8-B81D-4E39-A036-D1D972F18ECB}" dt="2025-07-30T12:28:58.779" v="1318" actId="47"/>
        <pc:sldMkLst>
          <pc:docMk/>
          <pc:sldMk cId="3813428168" sldId="281"/>
        </pc:sldMkLst>
      </pc:sldChg>
      <pc:sldChg chg="modSp add mod modTransition">
        <pc:chgData name="Victor Heng" userId="fc4ad821-ae55-430e-b30a-62deb0249487" providerId="ADAL" clId="{B22742D8-B81D-4E39-A036-D1D972F18ECB}" dt="2025-07-30T12:30:36.815" v="1337"/>
        <pc:sldMkLst>
          <pc:docMk/>
          <pc:sldMk cId="4073333188" sldId="281"/>
        </pc:sldMkLst>
      </pc:sldChg>
      <pc:sldChg chg="new del">
        <pc:chgData name="Victor Heng" userId="fc4ad821-ae55-430e-b30a-62deb0249487" providerId="ADAL" clId="{B22742D8-B81D-4E39-A036-D1D972F18ECB}" dt="2025-07-30T12:25:32.687" v="1009" actId="2696"/>
        <pc:sldMkLst>
          <pc:docMk/>
          <pc:sldMk cId="4195814014" sldId="281"/>
        </pc:sldMkLst>
      </pc:sldChg>
      <pc:sldChg chg="addSp delSp modSp add mod ord modTransition">
        <pc:chgData name="Victor Heng" userId="fc4ad821-ae55-430e-b30a-62deb0249487" providerId="ADAL" clId="{B22742D8-B81D-4E39-A036-D1D972F18ECB}" dt="2025-08-26T10:06:46.292" v="5058" actId="404"/>
        <pc:sldMkLst>
          <pc:docMk/>
          <pc:sldMk cId="720994115" sldId="282"/>
        </pc:sldMkLst>
        <pc:spChg chg="mod">
          <ac:chgData name="Victor Heng" userId="fc4ad821-ae55-430e-b30a-62deb0249487" providerId="ADAL" clId="{B22742D8-B81D-4E39-A036-D1D972F18ECB}" dt="2025-08-26T10:06:46.292" v="5058" actId="404"/>
          <ac:spMkLst>
            <pc:docMk/>
            <pc:sldMk cId="720994115" sldId="282"/>
            <ac:spMk id="7" creationId="{C80055F0-C4EF-7DA5-8E65-3BACFEEDB0F7}"/>
          </ac:spMkLst>
        </pc:spChg>
      </pc:sldChg>
      <pc:sldChg chg="modSp add del mod">
        <pc:chgData name="Victor Heng" userId="fc4ad821-ae55-430e-b30a-62deb0249487" providerId="ADAL" clId="{B22742D8-B81D-4E39-A036-D1D972F18ECB}" dt="2025-07-30T12:28:57.115" v="1317" actId="47"/>
        <pc:sldMkLst>
          <pc:docMk/>
          <pc:sldMk cId="2738027633" sldId="282"/>
        </pc:sldMkLst>
      </pc:sldChg>
      <pc:sldChg chg="addSp delSp modSp new mod ord modClrScheme modAnim chgLayout">
        <pc:chgData name="Victor Heng" userId="fc4ad821-ae55-430e-b30a-62deb0249487" providerId="ADAL" clId="{B22742D8-B81D-4E39-A036-D1D972F18ECB}" dt="2025-08-26T10:32:42.752" v="5356" actId="6549"/>
        <pc:sldMkLst>
          <pc:docMk/>
          <pc:sldMk cId="2234804598" sldId="283"/>
        </pc:sldMkLst>
        <pc:spChg chg="add mod">
          <ac:chgData name="Victor Heng" userId="fc4ad821-ae55-430e-b30a-62deb0249487" providerId="ADAL" clId="{B22742D8-B81D-4E39-A036-D1D972F18ECB}" dt="2025-08-26T10:13:06.621" v="5128" actId="113"/>
          <ac:spMkLst>
            <pc:docMk/>
            <pc:sldMk cId="2234804598" sldId="283"/>
            <ac:spMk id="2" creationId="{66041380-B9B7-0345-BA8E-E68A42EDF51E}"/>
          </ac:spMkLst>
        </pc:spChg>
        <pc:spChg chg="add mod">
          <ac:chgData name="Victor Heng" userId="fc4ad821-ae55-430e-b30a-62deb0249487" providerId="ADAL" clId="{B22742D8-B81D-4E39-A036-D1D972F18ECB}" dt="2025-08-26T10:32:42.752" v="5356" actId="6549"/>
          <ac:spMkLst>
            <pc:docMk/>
            <pc:sldMk cId="2234804598" sldId="283"/>
            <ac:spMk id="3" creationId="{A01481FB-2457-4669-5599-6CFF4ED50074}"/>
          </ac:spMkLst>
        </pc:spChg>
        <pc:spChg chg="add mod ord">
          <ac:chgData name="Victor Heng" userId="fc4ad821-ae55-430e-b30a-62deb0249487" providerId="ADAL" clId="{B22742D8-B81D-4E39-A036-D1D972F18ECB}" dt="2025-08-26T10:12:35.369" v="5123" actId="14100"/>
          <ac:spMkLst>
            <pc:docMk/>
            <pc:sldMk cId="2234804598" sldId="283"/>
            <ac:spMk id="5" creationId="{3D4FD5F4-36DD-A9C6-3C81-0070F6A6D10C}"/>
          </ac:spMkLst>
        </pc:spChg>
      </pc:sldChg>
      <pc:sldChg chg="delSp modSp new mod">
        <pc:chgData name="Victor Heng" userId="fc4ad821-ae55-430e-b30a-62deb0249487" providerId="ADAL" clId="{B22742D8-B81D-4E39-A036-D1D972F18ECB}" dt="2025-09-10T15:23:28.307" v="5502" actId="478"/>
        <pc:sldMkLst>
          <pc:docMk/>
          <pc:sldMk cId="3861186809" sldId="284"/>
        </pc:sldMkLst>
      </pc:sldChg>
      <pc:sldChg chg="new del">
        <pc:chgData name="Victor Heng" userId="fc4ad821-ae55-430e-b30a-62deb0249487" providerId="ADAL" clId="{B22742D8-B81D-4E39-A036-D1D972F18ECB}" dt="2025-08-11T12:56:37.234" v="1897" actId="47"/>
        <pc:sldMkLst>
          <pc:docMk/>
          <pc:sldMk cId="327592631" sldId="285"/>
        </pc:sldMkLst>
      </pc:sldChg>
      <pc:sldChg chg="add">
        <pc:chgData name="Victor Heng" userId="fc4ad821-ae55-430e-b30a-62deb0249487" providerId="ADAL" clId="{B22742D8-B81D-4E39-A036-D1D972F18ECB}" dt="2025-08-11T12:56:35.488" v="1896" actId="2890"/>
        <pc:sldMkLst>
          <pc:docMk/>
          <pc:sldMk cId="759464705" sldId="286"/>
        </pc:sldMkLst>
      </pc:sldChg>
      <pc:sldChg chg="modSp add mod ord">
        <pc:chgData name="Victor Heng" userId="fc4ad821-ae55-430e-b30a-62deb0249487" providerId="ADAL" clId="{B22742D8-B81D-4E39-A036-D1D972F18ECB}" dt="2025-09-10T15:00:55.199" v="5408" actId="20577"/>
        <pc:sldMkLst>
          <pc:docMk/>
          <pc:sldMk cId="3321944688" sldId="287"/>
        </pc:sldMkLst>
        <pc:spChg chg="mod">
          <ac:chgData name="Victor Heng" userId="fc4ad821-ae55-430e-b30a-62deb0249487" providerId="ADAL" clId="{B22742D8-B81D-4E39-A036-D1D972F18ECB}" dt="2025-09-10T15:00:55.199" v="5408" actId="20577"/>
          <ac:spMkLst>
            <pc:docMk/>
            <pc:sldMk cId="3321944688" sldId="287"/>
            <ac:spMk id="7" creationId="{15BBBC97-8C5F-9329-43D8-CE35D14355DB}"/>
          </ac:spMkLst>
        </pc:spChg>
      </pc:sldChg>
      <pc:sldChg chg="addSp delSp modSp new mod modClrScheme chgLayout">
        <pc:chgData name="Victor Heng" userId="fc4ad821-ae55-430e-b30a-62deb0249487" providerId="ADAL" clId="{B22742D8-B81D-4E39-A036-D1D972F18ECB}" dt="2025-09-10T15:23:11.108" v="5501" actId="478"/>
        <pc:sldMkLst>
          <pc:docMk/>
          <pc:sldMk cId="134705171" sldId="288"/>
        </pc:sldMkLst>
        <pc:spChg chg="add mod ord">
          <ac:chgData name="Victor Heng" userId="fc4ad821-ae55-430e-b30a-62deb0249487" providerId="ADAL" clId="{B22742D8-B81D-4E39-A036-D1D972F18ECB}" dt="2025-09-10T15:23:05.058" v="5500" actId="20577"/>
          <ac:spMkLst>
            <pc:docMk/>
            <pc:sldMk cId="134705171" sldId="288"/>
            <ac:spMk id="4" creationId="{D5390D2A-8F25-ACE1-4C75-381A1E1F0A7F}"/>
          </ac:spMkLst>
        </pc:spChg>
      </pc:sldChg>
      <pc:sldMasterChg chg="addSldLayout modSldLayout">
        <pc:chgData name="Victor Heng" userId="fc4ad821-ae55-430e-b30a-62deb0249487" providerId="ADAL" clId="{B22742D8-B81D-4E39-A036-D1D972F18ECB}" dt="2025-08-27T14:20:55.674" v="5382" actId="1362"/>
        <pc:sldMasterMkLst>
          <pc:docMk/>
          <pc:sldMasterMk cId="1537226803" sldId="2147483648"/>
        </pc:sldMasterMkLst>
        <pc:sldLayoutChg chg="modSp mod">
          <pc:chgData name="Victor Heng" userId="fc4ad821-ae55-430e-b30a-62deb0249487" providerId="ADAL" clId="{B22742D8-B81D-4E39-A036-D1D972F18ECB}" dt="2025-07-30T13:05:09.836" v="1642" actId="14100"/>
          <pc:sldLayoutMkLst>
            <pc:docMk/>
            <pc:sldMasterMk cId="1537226803" sldId="2147483648"/>
            <pc:sldLayoutMk cId="3096854063" sldId="2147483662"/>
          </pc:sldLayoutMkLst>
        </pc:sldLayoutChg>
        <pc:sldLayoutChg chg="modSp mod">
          <pc:chgData name="Victor Heng" userId="fc4ad821-ae55-430e-b30a-62deb0249487" providerId="ADAL" clId="{B22742D8-B81D-4E39-A036-D1D972F18ECB}" dt="2025-08-27T14:20:14.095" v="5378" actId="1076"/>
          <pc:sldLayoutMkLst>
            <pc:docMk/>
            <pc:sldMasterMk cId="1537226803" sldId="2147483648"/>
            <pc:sldLayoutMk cId="3458913991" sldId="2147483663"/>
          </pc:sldLayoutMkLst>
          <pc:picChg chg="mod">
            <ac:chgData name="Victor Heng" userId="fc4ad821-ae55-430e-b30a-62deb0249487" providerId="ADAL" clId="{B22742D8-B81D-4E39-A036-D1D972F18ECB}" dt="2025-08-27T14:20:14.095" v="5378" actId="1076"/>
            <ac:picMkLst>
              <pc:docMk/>
              <pc:sldMasterMk cId="1537226803" sldId="2147483648"/>
              <pc:sldLayoutMk cId="3458913991" sldId="2147483663"/>
              <ac:picMk id="5" creationId="{502CAB82-8783-3F60-4083-CDDFBE47BAF9}"/>
            </ac:picMkLst>
          </pc:picChg>
        </pc:sldLayoutChg>
        <pc:sldLayoutChg chg="addSp delSp modSp add mod modTransition">
          <pc:chgData name="Victor Heng" userId="fc4ad821-ae55-430e-b30a-62deb0249487" providerId="ADAL" clId="{B22742D8-B81D-4E39-A036-D1D972F18ECB}" dt="2025-08-27T14:20:55.674" v="5382" actId="1362"/>
          <pc:sldLayoutMkLst>
            <pc:docMk/>
            <pc:sldMasterMk cId="1537226803" sldId="2147483648"/>
            <pc:sldLayoutMk cId="4011698621" sldId="2147483664"/>
          </pc:sldLayoutMkLst>
          <pc:picChg chg="add mod ord">
            <ac:chgData name="Victor Heng" userId="fc4ad821-ae55-430e-b30a-62deb0249487" providerId="ADAL" clId="{B22742D8-B81D-4E39-A036-D1D972F18ECB}" dt="2025-08-27T14:20:55.674" v="5382" actId="1362"/>
            <ac:picMkLst>
              <pc:docMk/>
              <pc:sldMasterMk cId="1537226803" sldId="2147483648"/>
              <pc:sldLayoutMk cId="4011698621" sldId="2147483664"/>
              <ac:picMk id="5" creationId="{9A0FD74B-965C-37A2-46ED-1B804CAA3789}"/>
            </ac:picMkLst>
          </pc:picChg>
        </pc:sldLayoutChg>
      </pc:sldMasterChg>
    </pc:docChg>
  </pc:docChgLst>
  <pc:docChgLst>
    <pc:chgData name="Victor Heng" userId="fc4ad821-ae55-430e-b30a-62deb0249487" providerId="ADAL" clId="{E9F76A58-B949-4DB6-813D-CB353D2A58D3}"/>
    <pc:docChg chg="undo custSel addSld delSld modSld">
      <pc:chgData name="Victor Heng" userId="fc4ad821-ae55-430e-b30a-62deb0249487" providerId="ADAL" clId="{E9F76A58-B949-4DB6-813D-CB353D2A58D3}" dt="2025-06-10T15:01:21.519" v="191" actId="47"/>
      <pc:docMkLst>
        <pc:docMk/>
      </pc:docMkLst>
      <pc:sldChg chg="del">
        <pc:chgData name="Victor Heng" userId="fc4ad821-ae55-430e-b30a-62deb0249487" providerId="ADAL" clId="{E9F76A58-B949-4DB6-813D-CB353D2A58D3}" dt="2025-06-10T15:01:21.519" v="191" actId="47"/>
        <pc:sldMkLst>
          <pc:docMk/>
          <pc:sldMk cId="4150017579" sldId="257"/>
        </pc:sldMkLst>
      </pc:sldChg>
      <pc:sldChg chg="addSp delSp modSp mod">
        <pc:chgData name="Victor Heng" userId="fc4ad821-ae55-430e-b30a-62deb0249487" providerId="ADAL" clId="{E9F76A58-B949-4DB6-813D-CB353D2A58D3}" dt="2025-06-09T12:01:39.868" v="139" actId="478"/>
        <pc:sldMkLst>
          <pc:docMk/>
          <pc:sldMk cId="3475703555" sldId="258"/>
        </pc:sldMkLst>
      </pc:sldChg>
      <pc:sldChg chg="modSp mod">
        <pc:chgData name="Victor Heng" userId="fc4ad821-ae55-430e-b30a-62deb0249487" providerId="ADAL" clId="{E9F76A58-B949-4DB6-813D-CB353D2A58D3}" dt="2025-06-04T14:38:35.240" v="14" actId="20577"/>
        <pc:sldMkLst>
          <pc:docMk/>
          <pc:sldMk cId="1422618664" sldId="269"/>
        </pc:sldMkLst>
      </pc:sldChg>
      <pc:sldChg chg="add del">
        <pc:chgData name="Victor Heng" userId="fc4ad821-ae55-430e-b30a-62deb0249487" providerId="ADAL" clId="{E9F76A58-B949-4DB6-813D-CB353D2A58D3}" dt="2025-06-09T11:49:15.389" v="23" actId="47"/>
        <pc:sldMkLst>
          <pc:docMk/>
          <pc:sldMk cId="2772597388" sldId="273"/>
        </pc:sldMkLst>
      </pc:sldChg>
      <pc:sldChg chg="new del">
        <pc:chgData name="Victor Heng" userId="fc4ad821-ae55-430e-b30a-62deb0249487" providerId="ADAL" clId="{E9F76A58-B949-4DB6-813D-CB353D2A58D3}" dt="2025-06-05T08:50:13.401" v="17" actId="47"/>
        <pc:sldMkLst>
          <pc:docMk/>
          <pc:sldMk cId="3328235767" sldId="273"/>
        </pc:sldMkLst>
      </pc:sldChg>
      <pc:sldChg chg="addSp delSp modSp add mod">
        <pc:chgData name="Victor Heng" userId="fc4ad821-ae55-430e-b30a-62deb0249487" providerId="ADAL" clId="{E9F76A58-B949-4DB6-813D-CB353D2A58D3}" dt="2025-06-09T12:03:15.659" v="189" actId="20577"/>
        <pc:sldMkLst>
          <pc:docMk/>
          <pc:sldMk cId="3723697228" sldId="273"/>
        </pc:sldMkLst>
      </pc:sldChg>
      <pc:sldChg chg="new del">
        <pc:chgData name="Victor Heng" userId="fc4ad821-ae55-430e-b30a-62deb0249487" providerId="ADAL" clId="{E9F76A58-B949-4DB6-813D-CB353D2A58D3}" dt="2025-06-10T15:01:21.519" v="191" actId="47"/>
        <pc:sldMkLst>
          <pc:docMk/>
          <pc:sldMk cId="27309086" sldId="274"/>
        </pc:sldMkLst>
      </pc:sldChg>
      <pc:sldChg chg="addSp delSp modSp new del mod chgLayout">
        <pc:chgData name="Victor Heng" userId="fc4ad821-ae55-430e-b30a-62deb0249487" providerId="ADAL" clId="{E9F76A58-B949-4DB6-813D-CB353D2A58D3}" dt="2025-06-05T08:50:45.345" v="19" actId="47"/>
        <pc:sldMkLst>
          <pc:docMk/>
          <pc:sldMk cId="2950318312" sldId="274"/>
        </pc:sldMkLst>
      </pc:sldChg>
    </pc:docChg>
  </pc:docChgLst>
  <pc:docChgLst>
    <pc:chgData name="Georgia Prasad" userId="S::georgia.prasad@nhm.ac.uk::abe1875c-3977-4acc-9611-c5d8a8a3041d" providerId="AD" clId="Web-{B30780D5-E466-3486-F54B-2B8FDDFA57C0}"/>
    <pc:docChg chg="mod">
      <pc:chgData name="Georgia Prasad" userId="S::georgia.prasad@nhm.ac.uk::abe1875c-3977-4acc-9611-c5d8a8a3041d" providerId="AD" clId="Web-{B30780D5-E466-3486-F54B-2B8FDDFA57C0}" dt="2025-08-18T14:01:12.668" v="1"/>
      <pc:docMkLst>
        <pc:docMk/>
      </pc:docMkLst>
    </pc:docChg>
  </pc:docChgLst>
  <pc:docChgLst>
    <pc:chgData name="Victor Heng" userId="S::v.heng@nhm.ac.uk::fc4ad821-ae55-430e-b30a-62deb0249487" providerId="AD" clId="Web-{F18E0219-D7C9-AC83-34A5-365F4962698B}"/>
    <pc:docChg chg="modSld">
      <pc:chgData name="Victor Heng" userId="S::v.heng@nhm.ac.uk::fc4ad821-ae55-430e-b30a-62deb0249487" providerId="AD" clId="Web-{F18E0219-D7C9-AC83-34A5-365F4962698B}" dt="2025-08-04T20:27:26.756" v="14"/>
      <pc:docMkLst>
        <pc:docMk/>
      </pc:docMkLst>
      <pc:sldChg chg="modSp">
        <pc:chgData name="Victor Heng" userId="S::v.heng@nhm.ac.uk::fc4ad821-ae55-430e-b30a-62deb0249487" providerId="AD" clId="Web-{F18E0219-D7C9-AC83-34A5-365F4962698B}" dt="2025-08-04T20:26:48.021" v="5"/>
        <pc:sldMkLst>
          <pc:docMk/>
          <pc:sldMk cId="1388261360" sldId="280"/>
        </pc:sldMkLst>
      </pc:sldChg>
      <pc:sldChg chg="modSp">
        <pc:chgData name="Victor Heng" userId="S::v.heng@nhm.ac.uk::fc4ad821-ae55-430e-b30a-62deb0249487" providerId="AD" clId="Web-{F18E0219-D7C9-AC83-34A5-365F4962698B}" dt="2025-08-04T20:26:55.740" v="9"/>
        <pc:sldMkLst>
          <pc:docMk/>
          <pc:sldMk cId="4073333188" sldId="281"/>
        </pc:sldMkLst>
      </pc:sldChg>
      <pc:sldChg chg="modSp">
        <pc:chgData name="Victor Heng" userId="S::v.heng@nhm.ac.uk::fc4ad821-ae55-430e-b30a-62deb0249487" providerId="AD" clId="Web-{F18E0219-D7C9-AC83-34A5-365F4962698B}" dt="2025-08-04T20:26:33.865" v="1"/>
        <pc:sldMkLst>
          <pc:docMk/>
          <pc:sldMk cId="720994115" sldId="282"/>
        </pc:sldMkLst>
      </pc:sldChg>
      <pc:sldChg chg="modSp">
        <pc:chgData name="Victor Heng" userId="S::v.heng@nhm.ac.uk::fc4ad821-ae55-430e-b30a-62deb0249487" providerId="AD" clId="Web-{F18E0219-D7C9-AC83-34A5-365F4962698B}" dt="2025-08-04T20:27:26.756" v="14"/>
        <pc:sldMkLst>
          <pc:docMk/>
          <pc:sldMk cId="2234804598" sldId="283"/>
        </pc:sldMkLst>
      </pc:sldChg>
    </pc:docChg>
  </pc:docChgLst>
  <pc:docChgLst>
    <pc:chgData name="Holly Temple" userId="S::hollytemple_rhs.org.uk#ext#@nhm.ac.uk::5b5f6386-3222-459c-bd6f-701a5a7b6f18" providerId="AD" clId="Web-{44F8D096-08DD-3339-F58B-81BA11569560}"/>
    <pc:docChg chg="mod">
      <pc:chgData name="Holly Temple" userId="S::hollytemple_rhs.org.uk#ext#@nhm.ac.uk::5b5f6386-3222-459c-bd6f-701a5a7b6f18" providerId="AD" clId="Web-{44F8D096-08DD-3339-F58B-81BA11569560}" dt="2025-08-22T14:02:23.08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2B60-2843-40F8-987B-E226DEA67B8D}" type="datetimeFigureOut">
              <a:rPr lang="en-GB" smtClean="0"/>
              <a:t>25/09/2025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87AEE-F510-48D6-A235-BF9DDC6FBDD2}" type="slidenum">
              <a:rPr lang="en-GB" smtClean="0"/>
              <a:t>‹#›</a:t>
            </a:fld>
            <a:endParaRPr lang="en-GB"/>
          </a:p>
        </p:txBody>
      </p:sp>
    </p:spTree>
    <p:extLst>
      <p:ext uri="{BB962C8B-B14F-4D97-AF65-F5344CB8AC3E}">
        <p14:creationId xmlns:p14="http://schemas.microsoft.com/office/powerpoint/2010/main" val="406256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2</a:t>
            </a:fld>
            <a:endParaRPr lang="en-GB"/>
          </a:p>
        </p:txBody>
      </p:sp>
    </p:spTree>
    <p:extLst>
      <p:ext uri="{BB962C8B-B14F-4D97-AF65-F5344CB8AC3E}">
        <p14:creationId xmlns:p14="http://schemas.microsoft.com/office/powerpoint/2010/main" val="2024872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14</a:t>
            </a:fld>
            <a:endParaRPr lang="en-GB"/>
          </a:p>
        </p:txBody>
      </p:sp>
    </p:spTree>
    <p:extLst>
      <p:ext uri="{BB962C8B-B14F-4D97-AF65-F5344CB8AC3E}">
        <p14:creationId xmlns:p14="http://schemas.microsoft.com/office/powerpoint/2010/main" val="106250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A94F-7563-3618-C279-CBE3FB864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CC338-36A6-A49B-FE91-0C2CECC2E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1B620-B639-C1D8-36A7-9CD651FA61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5563A2-10CA-783E-8612-B94F166FC799}"/>
              </a:ext>
            </a:extLst>
          </p:cNvPr>
          <p:cNvSpPr>
            <a:spLocks noGrp="1"/>
          </p:cNvSpPr>
          <p:nvPr>
            <p:ph type="sldNum" sz="quarter" idx="5"/>
          </p:nvPr>
        </p:nvSpPr>
        <p:spPr/>
        <p:txBody>
          <a:bodyPr/>
          <a:lstStyle/>
          <a:p>
            <a:fld id="{C2F87AEE-F510-48D6-A235-BF9DDC6FBDD2}" type="slidenum">
              <a:rPr lang="en-GB" smtClean="0"/>
              <a:t>15</a:t>
            </a:fld>
            <a:endParaRPr lang="en-GB"/>
          </a:p>
        </p:txBody>
      </p:sp>
    </p:spTree>
    <p:extLst>
      <p:ext uri="{BB962C8B-B14F-4D97-AF65-F5344CB8AC3E}">
        <p14:creationId xmlns:p14="http://schemas.microsoft.com/office/powerpoint/2010/main" val="363144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Evergreen woodlands have mostly evergreen trees such as pine or spruce. These habitats tend to form in areas that get less rain and have colder, snowier winters.</a:t>
            </a:r>
          </a:p>
          <a:p>
            <a:endParaRPr lang="en-GB" dirty="0"/>
          </a:p>
          <a:p>
            <a:r>
              <a:rPr lang="en-GB" dirty="0"/>
              <a:t>Broadleaved woodlands have mostly broadleaved or deciduous trees such as oak or maple. These habitats tend to form in areas that get a bit more rain, and have warmer winters with less snow.</a:t>
            </a:r>
          </a:p>
          <a:p>
            <a:endParaRPr lang="en-GB" dirty="0"/>
          </a:p>
          <a:p>
            <a:r>
              <a:rPr lang="en-GB" dirty="0"/>
              <a:t>Temperate rainforests are woodlands that get much more rain. The trees are usually deciduous, and they are often covered in mosses and liverworts. These are special types of plants that grow very well in wet places. In addition to more rain, these habitats form in areas with mild winters and lots of humidity.</a:t>
            </a:r>
          </a:p>
          <a:p>
            <a:endParaRPr lang="en-GB" dirty="0"/>
          </a:p>
          <a:p>
            <a:r>
              <a:rPr lang="en-GB" dirty="0"/>
              <a:t> </a:t>
            </a:r>
          </a:p>
        </p:txBody>
      </p:sp>
      <p:sp>
        <p:nvSpPr>
          <p:cNvPr id="4" name="Slide Number Placeholder 3"/>
          <p:cNvSpPr>
            <a:spLocks noGrp="1"/>
          </p:cNvSpPr>
          <p:nvPr>
            <p:ph type="sldNum" sz="quarter" idx="5"/>
          </p:nvPr>
        </p:nvSpPr>
        <p:spPr/>
        <p:txBody>
          <a:bodyPr/>
          <a:lstStyle/>
          <a:p>
            <a:fld id="{C2F87AEE-F510-48D6-A235-BF9DDC6FBDD2}" type="slidenum">
              <a:rPr lang="en-GB" smtClean="0"/>
              <a:t>16</a:t>
            </a:fld>
            <a:endParaRPr lang="en-GB"/>
          </a:p>
        </p:txBody>
      </p:sp>
    </p:spTree>
    <p:extLst>
      <p:ext uri="{BB962C8B-B14F-4D97-AF65-F5344CB8AC3E}">
        <p14:creationId xmlns:p14="http://schemas.microsoft.com/office/powerpoint/2010/main" val="165854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Meadows are places with mostly short plants that don’t have trunks or stems made of wood. They have a mix of grasses and wildflowers.</a:t>
            </a:r>
          </a:p>
          <a:p>
            <a:endParaRPr lang="en-GB" dirty="0"/>
          </a:p>
          <a:p>
            <a:r>
              <a:rPr lang="en-GB" dirty="0"/>
              <a:t>Lawns are areas with mainly grasses. There are often few wildflowers because lawns are cut or mown which cuts off the leaves and growing parts of many types of wildflowers. </a:t>
            </a:r>
          </a:p>
        </p:txBody>
      </p:sp>
      <p:sp>
        <p:nvSpPr>
          <p:cNvPr id="4" name="Slide Number Placeholder 3"/>
          <p:cNvSpPr>
            <a:spLocks noGrp="1"/>
          </p:cNvSpPr>
          <p:nvPr>
            <p:ph type="sldNum" sz="quarter" idx="5"/>
          </p:nvPr>
        </p:nvSpPr>
        <p:spPr/>
        <p:txBody>
          <a:bodyPr/>
          <a:lstStyle/>
          <a:p>
            <a:fld id="{C2F87AEE-F510-48D6-A235-BF9DDC6FBDD2}" type="slidenum">
              <a:rPr lang="en-GB" smtClean="0"/>
              <a:t>17</a:t>
            </a:fld>
            <a:endParaRPr lang="en-GB"/>
          </a:p>
        </p:txBody>
      </p:sp>
    </p:spTree>
    <p:extLst>
      <p:ext uri="{BB962C8B-B14F-4D97-AF65-F5344CB8AC3E}">
        <p14:creationId xmlns:p14="http://schemas.microsoft.com/office/powerpoint/2010/main" val="3860396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Ponds have still water and are home to many types of floating plants and animals</a:t>
            </a:r>
          </a:p>
          <a:p>
            <a:endParaRPr lang="en-GB" dirty="0"/>
          </a:p>
          <a:p>
            <a:r>
              <a:rPr lang="en-GB" dirty="0"/>
              <a:t>Rivers have flowing or moving water. Things that live here need to be strong swimmers or be able to cling to rocks or gravel at the bottom of the river.</a:t>
            </a:r>
          </a:p>
        </p:txBody>
      </p:sp>
      <p:sp>
        <p:nvSpPr>
          <p:cNvPr id="4" name="Slide Number Placeholder 3"/>
          <p:cNvSpPr>
            <a:spLocks noGrp="1"/>
          </p:cNvSpPr>
          <p:nvPr>
            <p:ph type="sldNum" sz="quarter" idx="5"/>
          </p:nvPr>
        </p:nvSpPr>
        <p:spPr/>
        <p:txBody>
          <a:bodyPr/>
          <a:lstStyle/>
          <a:p>
            <a:fld id="{C2F87AEE-F510-48D6-A235-BF9DDC6FBDD2}" type="slidenum">
              <a:rPr lang="en-GB" smtClean="0"/>
              <a:t>18</a:t>
            </a:fld>
            <a:endParaRPr lang="en-GB"/>
          </a:p>
        </p:txBody>
      </p:sp>
    </p:spTree>
    <p:extLst>
      <p:ext uri="{BB962C8B-B14F-4D97-AF65-F5344CB8AC3E}">
        <p14:creationId xmlns:p14="http://schemas.microsoft.com/office/powerpoint/2010/main" val="265800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Water can vary in being salty or fresh, moving or still. These, and other qualities, affect what plants and animals can survive in a habitat.</a:t>
            </a:r>
          </a:p>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3</a:t>
            </a:fld>
            <a:endParaRPr lang="en-GB"/>
          </a:p>
        </p:txBody>
      </p:sp>
    </p:spTree>
    <p:extLst>
      <p:ext uri="{BB962C8B-B14F-4D97-AF65-F5344CB8AC3E}">
        <p14:creationId xmlns:p14="http://schemas.microsoft.com/office/powerpoint/2010/main" val="249762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Trees</a:t>
            </a:r>
          </a:p>
          <a:p>
            <a:r>
              <a:rPr lang="en-GB" dirty="0"/>
              <a:t>Woods</a:t>
            </a:r>
          </a:p>
          <a:p>
            <a:r>
              <a:rPr lang="en-GB" dirty="0"/>
              <a:t>Forests</a:t>
            </a:r>
          </a:p>
        </p:txBody>
      </p:sp>
      <p:sp>
        <p:nvSpPr>
          <p:cNvPr id="4" name="Slide Number Placeholder 3"/>
          <p:cNvSpPr>
            <a:spLocks noGrp="1"/>
          </p:cNvSpPr>
          <p:nvPr>
            <p:ph type="sldNum" sz="quarter" idx="5"/>
          </p:nvPr>
        </p:nvSpPr>
        <p:spPr/>
        <p:txBody>
          <a:bodyPr/>
          <a:lstStyle/>
          <a:p>
            <a:fld id="{C2F87AEE-F510-48D6-A235-BF9DDC6FBDD2}" type="slidenum">
              <a:rPr lang="en-GB" smtClean="0"/>
              <a:t>4</a:t>
            </a:fld>
            <a:endParaRPr lang="en-GB"/>
          </a:p>
        </p:txBody>
      </p:sp>
    </p:spTree>
    <p:extLst>
      <p:ext uri="{BB962C8B-B14F-4D97-AF65-F5344CB8AC3E}">
        <p14:creationId xmlns:p14="http://schemas.microsoft.com/office/powerpoint/2010/main" val="155556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11B0-3CC8-B612-11D1-9BE79B351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ACFCF-3F7D-5684-9725-DA0538102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9754A-1551-7EDE-E606-40952F10E409}"/>
              </a:ext>
            </a:extLst>
          </p:cNvPr>
          <p:cNvSpPr>
            <a:spLocks noGrp="1"/>
          </p:cNvSpPr>
          <p:nvPr>
            <p:ph type="body" idx="1"/>
          </p:nvPr>
        </p:nvSpPr>
        <p:spPr/>
        <p:txBody>
          <a:bodyPr/>
          <a:lstStyle/>
          <a:p>
            <a:r>
              <a:rPr lang="en-GB" dirty="0"/>
              <a:t>Water</a:t>
            </a:r>
          </a:p>
          <a:p>
            <a:r>
              <a:rPr lang="en-GB" dirty="0"/>
              <a:t>A pond</a:t>
            </a:r>
          </a:p>
          <a:p>
            <a:r>
              <a:rPr lang="en-GB" dirty="0"/>
              <a:t>A wetland</a:t>
            </a:r>
          </a:p>
        </p:txBody>
      </p:sp>
      <p:sp>
        <p:nvSpPr>
          <p:cNvPr id="4" name="Slide Number Placeholder 3">
            <a:extLst>
              <a:ext uri="{FF2B5EF4-FFF2-40B4-BE49-F238E27FC236}">
                <a16:creationId xmlns:a16="http://schemas.microsoft.com/office/drawing/2014/main" id="{91841E99-1B37-BCA7-D547-54C72A93A97C}"/>
              </a:ext>
            </a:extLst>
          </p:cNvPr>
          <p:cNvSpPr>
            <a:spLocks noGrp="1"/>
          </p:cNvSpPr>
          <p:nvPr>
            <p:ph type="sldNum" sz="quarter" idx="5"/>
          </p:nvPr>
        </p:nvSpPr>
        <p:spPr/>
        <p:txBody>
          <a:bodyPr/>
          <a:lstStyle/>
          <a:p>
            <a:fld id="{C2F87AEE-F510-48D6-A235-BF9DDC6FBDD2}" type="slidenum">
              <a:rPr lang="en-GB" smtClean="0"/>
              <a:t>5</a:t>
            </a:fld>
            <a:endParaRPr lang="en-GB"/>
          </a:p>
        </p:txBody>
      </p:sp>
    </p:spTree>
    <p:extLst>
      <p:ext uri="{BB962C8B-B14F-4D97-AF65-F5344CB8AC3E}">
        <p14:creationId xmlns:p14="http://schemas.microsoft.com/office/powerpoint/2010/main" val="404009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6</a:t>
            </a:fld>
            <a:endParaRPr lang="en-GB"/>
          </a:p>
        </p:txBody>
      </p:sp>
    </p:spTree>
    <p:extLst>
      <p:ext uri="{BB962C8B-B14F-4D97-AF65-F5344CB8AC3E}">
        <p14:creationId xmlns:p14="http://schemas.microsoft.com/office/powerpoint/2010/main" val="108540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65B8-ABEB-93D0-2251-3D4E9AC06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669B2-EF98-DA24-055A-B56947B55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C8120-294B-554F-B7CC-AB4E16DC57A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E7DA69-7FAF-E140-B4DD-15D4C4E08482}"/>
              </a:ext>
            </a:extLst>
          </p:cNvPr>
          <p:cNvSpPr>
            <a:spLocks noGrp="1"/>
          </p:cNvSpPr>
          <p:nvPr>
            <p:ph type="sldNum" sz="quarter" idx="5"/>
          </p:nvPr>
        </p:nvSpPr>
        <p:spPr/>
        <p:txBody>
          <a:bodyPr/>
          <a:lstStyle/>
          <a:p>
            <a:fld id="{C2F87AEE-F510-48D6-A235-BF9DDC6FBDD2}" type="slidenum">
              <a:rPr lang="en-GB" smtClean="0"/>
              <a:t>7</a:t>
            </a:fld>
            <a:endParaRPr lang="en-GB"/>
          </a:p>
        </p:txBody>
      </p:sp>
    </p:spTree>
    <p:extLst>
      <p:ext uri="{BB962C8B-B14F-4D97-AF65-F5344CB8AC3E}">
        <p14:creationId xmlns:p14="http://schemas.microsoft.com/office/powerpoint/2010/main" val="2293753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Plants make sugar from sunlight, carbon dioxide, and water. They still need minerals and other nutrients, which they often get from soil.</a:t>
            </a:r>
            <a:endParaRPr lang="en-GB" sz="1600" dirty="0"/>
          </a:p>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8</a:t>
            </a:fld>
            <a:endParaRPr lang="en-GB"/>
          </a:p>
        </p:txBody>
      </p:sp>
    </p:spTree>
    <p:extLst>
      <p:ext uri="{BB962C8B-B14F-4D97-AF65-F5344CB8AC3E}">
        <p14:creationId xmlns:p14="http://schemas.microsoft.com/office/powerpoint/2010/main" val="22351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F778-2EE2-D30F-EFB3-8A21D81F3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0ED0B-9BF1-E2C6-426D-26AD9E9A6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6564B-F292-6428-3801-5C6CEEE48E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165C643-0381-0236-3C53-FD5E0E71603F}"/>
              </a:ext>
            </a:extLst>
          </p:cNvPr>
          <p:cNvSpPr>
            <a:spLocks noGrp="1"/>
          </p:cNvSpPr>
          <p:nvPr>
            <p:ph type="sldNum" sz="quarter" idx="5"/>
          </p:nvPr>
        </p:nvSpPr>
        <p:spPr/>
        <p:txBody>
          <a:bodyPr/>
          <a:lstStyle/>
          <a:p>
            <a:fld id="{C2F87AEE-F510-48D6-A235-BF9DDC6FBDD2}" type="slidenum">
              <a:rPr lang="en-GB" smtClean="0"/>
              <a:t>11</a:t>
            </a:fld>
            <a:endParaRPr lang="en-GB"/>
          </a:p>
        </p:txBody>
      </p:sp>
    </p:spTree>
    <p:extLst>
      <p:ext uri="{BB962C8B-B14F-4D97-AF65-F5344CB8AC3E}">
        <p14:creationId xmlns:p14="http://schemas.microsoft.com/office/powerpoint/2010/main" val="3408983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12</a:t>
            </a:fld>
            <a:endParaRPr lang="en-GB"/>
          </a:p>
        </p:txBody>
      </p:sp>
    </p:spTree>
    <p:extLst>
      <p:ext uri="{BB962C8B-B14F-4D97-AF65-F5344CB8AC3E}">
        <p14:creationId xmlns:p14="http://schemas.microsoft.com/office/powerpoint/2010/main" val="2181364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2" r:id="rId4"/>
    <p:sldLayoutId id="2147483660" r:id="rId5"/>
    <p:sldLayoutId id="2147483663"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lstStyle/>
          <a:p>
            <a:r>
              <a:rPr lang="en-US" dirty="0"/>
              <a:t>Habitats</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28524-45ED-3D6D-B10C-FBAAD5406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BCCD9-518E-5B0B-748D-3FD0A8447542}"/>
              </a:ext>
            </a:extLst>
          </p:cNvPr>
          <p:cNvSpPr>
            <a:spLocks noGrp="1"/>
          </p:cNvSpPr>
          <p:nvPr>
            <p:ph type="title"/>
          </p:nvPr>
        </p:nvSpPr>
        <p:spPr/>
        <p:txBody>
          <a:bodyPr/>
          <a:lstStyle/>
          <a:p>
            <a:r>
              <a:rPr lang="en-GB" dirty="0"/>
              <a:t>Classifying habitats</a:t>
            </a:r>
          </a:p>
        </p:txBody>
      </p:sp>
      <p:sp>
        <p:nvSpPr>
          <p:cNvPr id="3" name="Content Placeholder 2">
            <a:extLst>
              <a:ext uri="{FF2B5EF4-FFF2-40B4-BE49-F238E27FC236}">
                <a16:creationId xmlns:a16="http://schemas.microsoft.com/office/drawing/2014/main" id="{872BFA96-FD9A-9EE8-D1A7-FE92026CF168}"/>
              </a:ext>
            </a:extLst>
          </p:cNvPr>
          <p:cNvSpPr>
            <a:spLocks noGrp="1"/>
          </p:cNvSpPr>
          <p:nvPr>
            <p:ph idx="1"/>
          </p:nvPr>
        </p:nvSpPr>
        <p:spPr/>
        <p:txBody>
          <a:bodyPr/>
          <a:lstStyle/>
          <a:p>
            <a:pPr marL="0" indent="0">
              <a:buNone/>
            </a:pPr>
            <a:r>
              <a:rPr lang="en-GB" dirty="0"/>
              <a:t>Different habitats usually have different soil and receive different amounts of precipitation (rain and snow). Plants depend on water and soil to survive. </a:t>
            </a:r>
          </a:p>
          <a:p>
            <a:pPr marL="0" indent="0">
              <a:buNone/>
            </a:pPr>
            <a:endParaRPr lang="en-GB" dirty="0"/>
          </a:p>
          <a:p>
            <a:pPr marL="0" indent="0">
              <a:buNone/>
            </a:pPr>
            <a:r>
              <a:rPr lang="en-GB" dirty="0"/>
              <a:t>We can often classify a habitat by looking at the plants living there.</a:t>
            </a:r>
          </a:p>
        </p:txBody>
      </p:sp>
      <p:pic>
        <p:nvPicPr>
          <p:cNvPr id="8" name="Content Placeholder 7" descr="A close up of grass&#10;&#10;AI-generated content may be incorrect.">
            <a:extLst>
              <a:ext uri="{FF2B5EF4-FFF2-40B4-BE49-F238E27FC236}">
                <a16:creationId xmlns:a16="http://schemas.microsoft.com/office/drawing/2014/main" id="{E9C43B1F-56E2-22E5-BC67-F09C76082AC4}"/>
              </a:ext>
            </a:extLst>
          </p:cNvPr>
          <p:cNvPicPr>
            <a:picLocks noGrp="1" noChangeAspect="1"/>
          </p:cNvPicPr>
          <p:nvPr>
            <p:ph idx="10"/>
          </p:nvPr>
        </p:nvPicPr>
        <p:blipFill>
          <a:blip r:embed="rId2" cstate="screen">
            <a:extLst>
              <a:ext uri="{28A0092B-C50C-407E-A947-70E740481C1C}">
                <a14:useLocalDpi xmlns:a14="http://schemas.microsoft.com/office/drawing/2010/main"/>
              </a:ext>
            </a:extLst>
          </a:blip>
          <a:srcRect/>
          <a:stretch/>
        </p:blipFill>
        <p:spPr>
          <a:xfrm>
            <a:off x="6254664" y="365126"/>
            <a:ext cx="5261062" cy="5811837"/>
          </a:xfrm>
        </p:spPr>
      </p:pic>
    </p:spTree>
    <p:extLst>
      <p:ext uri="{BB962C8B-B14F-4D97-AF65-F5344CB8AC3E}">
        <p14:creationId xmlns:p14="http://schemas.microsoft.com/office/powerpoint/2010/main" val="245213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B171A-CDFD-00D4-C700-6F0EDA3A2DFD}"/>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C80055F0-C4EF-7DA5-8E65-3BACFEEDB0F7}"/>
              </a:ext>
            </a:extLst>
          </p:cNvPr>
          <p:cNvSpPr>
            <a:spLocks noGrp="1"/>
          </p:cNvSpPr>
          <p:nvPr>
            <p:ph type="subTitle" idx="1"/>
          </p:nvPr>
        </p:nvSpPr>
        <p:spPr>
          <a:xfrm>
            <a:off x="712075" y="1923393"/>
            <a:ext cx="10767848" cy="3161369"/>
          </a:xfrm>
        </p:spPr>
        <p:txBody>
          <a:bodyPr>
            <a:normAutofit/>
          </a:bodyPr>
          <a:lstStyle/>
          <a:p>
            <a:r>
              <a:rPr lang="en-GB" sz="3200" b="1" dirty="0"/>
              <a:t>Look at the habitats on the following slides.</a:t>
            </a:r>
            <a:br>
              <a:rPr lang="en-GB" sz="3200" b="1" dirty="0"/>
            </a:br>
            <a:br>
              <a:rPr lang="en-GB" sz="3200" b="1" dirty="0"/>
            </a:br>
            <a:r>
              <a:rPr lang="en-GB" sz="3200" b="1" dirty="0"/>
              <a:t>List some ways that the habitats are different.</a:t>
            </a:r>
          </a:p>
        </p:txBody>
      </p:sp>
    </p:spTree>
    <p:extLst>
      <p:ext uri="{BB962C8B-B14F-4D97-AF65-F5344CB8AC3E}">
        <p14:creationId xmlns:p14="http://schemas.microsoft.com/office/powerpoint/2010/main" val="720994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8A656-41A6-4CE9-6A76-A6787CAD2E77}"/>
              </a:ext>
            </a:extLst>
          </p:cNvPr>
          <p:cNvSpPr>
            <a:spLocks noGrp="1"/>
          </p:cNvSpPr>
          <p:nvPr>
            <p:ph type="title"/>
          </p:nvPr>
        </p:nvSpPr>
        <p:spPr/>
        <p:txBody>
          <a:bodyPr/>
          <a:lstStyle/>
          <a:p>
            <a:r>
              <a:rPr lang="en-GB" dirty="0">
                <a:latin typeface="Work Sans" pitchFamily="2" charset="0"/>
              </a:rPr>
              <a:t>Habitats in the UK</a:t>
            </a:r>
          </a:p>
        </p:txBody>
      </p:sp>
      <p:pic>
        <p:nvPicPr>
          <p:cNvPr id="12" name="Content Placeholder 7" descr="A tree trunk in a forest&#10;&#10;AI-generated content may be incorrect.">
            <a:extLst>
              <a:ext uri="{FF2B5EF4-FFF2-40B4-BE49-F238E27FC236}">
                <a16:creationId xmlns:a16="http://schemas.microsoft.com/office/drawing/2014/main" id="{2EB92118-ACBD-6578-47D4-9412F39B5A4D}"/>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551145" y="1716065"/>
            <a:ext cx="3485368" cy="3770335"/>
          </a:xfrm>
          <a:prstGeom prst="rect">
            <a:avLst/>
          </a:prstGeom>
        </p:spPr>
      </p:pic>
      <p:pic>
        <p:nvPicPr>
          <p:cNvPr id="17" name="Content Placeholder 7" descr="A pond with grass and trees in the background&#10;&#10;AI-generated content may be incorrect.">
            <a:extLst>
              <a:ext uri="{FF2B5EF4-FFF2-40B4-BE49-F238E27FC236}">
                <a16:creationId xmlns:a16="http://schemas.microsoft.com/office/drawing/2014/main" id="{E093E24E-9558-FAE7-76CB-8E512C2EE494}"/>
              </a:ext>
            </a:extLst>
          </p:cNvPr>
          <p:cNvPicPr>
            <a:picLocks noGrp="1" noChangeAspect="1"/>
          </p:cNvPicPr>
          <p:nvPr>
            <p:ph sz="quarter" idx="11"/>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8220894" y="1716065"/>
            <a:ext cx="3485369" cy="3770335"/>
          </a:xfrm>
        </p:spPr>
      </p:pic>
      <p:sp>
        <p:nvSpPr>
          <p:cNvPr id="18" name="TextBox 17">
            <a:extLst>
              <a:ext uri="{FF2B5EF4-FFF2-40B4-BE49-F238E27FC236}">
                <a16:creationId xmlns:a16="http://schemas.microsoft.com/office/drawing/2014/main" id="{93EAC58C-2570-EBCB-A7D4-B22BD0FE8F4D}"/>
              </a:ext>
            </a:extLst>
          </p:cNvPr>
          <p:cNvSpPr txBox="1"/>
          <p:nvPr/>
        </p:nvSpPr>
        <p:spPr>
          <a:xfrm>
            <a:off x="551145" y="1192235"/>
            <a:ext cx="3485368" cy="369332"/>
          </a:xfrm>
          <a:prstGeom prst="rect">
            <a:avLst/>
          </a:prstGeom>
          <a:noFill/>
        </p:spPr>
        <p:txBody>
          <a:bodyPr wrap="square" rtlCol="0">
            <a:spAutoFit/>
          </a:bodyPr>
          <a:lstStyle/>
          <a:p>
            <a:pPr algn="ctr"/>
            <a:r>
              <a:rPr lang="en-GB" dirty="0">
                <a:latin typeface="Work Sans" pitchFamily="2" charset="0"/>
              </a:rPr>
              <a:t>Woodlands</a:t>
            </a:r>
          </a:p>
        </p:txBody>
      </p:sp>
      <p:sp>
        <p:nvSpPr>
          <p:cNvPr id="19" name="TextBox 18">
            <a:extLst>
              <a:ext uri="{FF2B5EF4-FFF2-40B4-BE49-F238E27FC236}">
                <a16:creationId xmlns:a16="http://schemas.microsoft.com/office/drawing/2014/main" id="{CAD17233-436A-60D7-FAF7-8C189808F70B}"/>
              </a:ext>
            </a:extLst>
          </p:cNvPr>
          <p:cNvSpPr txBox="1"/>
          <p:nvPr/>
        </p:nvSpPr>
        <p:spPr>
          <a:xfrm>
            <a:off x="4386019" y="1186579"/>
            <a:ext cx="3485368" cy="369332"/>
          </a:xfrm>
          <a:prstGeom prst="rect">
            <a:avLst/>
          </a:prstGeom>
          <a:noFill/>
        </p:spPr>
        <p:txBody>
          <a:bodyPr wrap="square" rtlCol="0">
            <a:spAutoFit/>
          </a:bodyPr>
          <a:lstStyle/>
          <a:p>
            <a:pPr algn="ctr"/>
            <a:r>
              <a:rPr lang="en-GB" dirty="0">
                <a:latin typeface="Work Sans" pitchFamily="2" charset="0"/>
              </a:rPr>
              <a:t>Grasslands</a:t>
            </a:r>
          </a:p>
        </p:txBody>
      </p:sp>
      <p:sp>
        <p:nvSpPr>
          <p:cNvPr id="20" name="TextBox 19">
            <a:extLst>
              <a:ext uri="{FF2B5EF4-FFF2-40B4-BE49-F238E27FC236}">
                <a16:creationId xmlns:a16="http://schemas.microsoft.com/office/drawing/2014/main" id="{922A7209-6765-48C5-82F6-7979323A9133}"/>
              </a:ext>
            </a:extLst>
          </p:cNvPr>
          <p:cNvSpPr txBox="1"/>
          <p:nvPr/>
        </p:nvSpPr>
        <p:spPr>
          <a:xfrm>
            <a:off x="8155487" y="1202077"/>
            <a:ext cx="3485368" cy="369332"/>
          </a:xfrm>
          <a:prstGeom prst="rect">
            <a:avLst/>
          </a:prstGeom>
          <a:noFill/>
        </p:spPr>
        <p:txBody>
          <a:bodyPr wrap="square" rtlCol="0">
            <a:spAutoFit/>
          </a:bodyPr>
          <a:lstStyle/>
          <a:p>
            <a:pPr algn="ctr"/>
            <a:r>
              <a:rPr lang="en-GB" dirty="0">
                <a:latin typeface="Work Sans" pitchFamily="2" charset="0"/>
              </a:rPr>
              <a:t>Wetlands</a:t>
            </a:r>
          </a:p>
        </p:txBody>
      </p:sp>
      <p:pic>
        <p:nvPicPr>
          <p:cNvPr id="7" name="Content Placeholder 6" descr="A grass field with trees in the background&#10;&#10;AI-generated content may be incorrect.">
            <a:extLst>
              <a:ext uri="{FF2B5EF4-FFF2-40B4-BE49-F238E27FC236}">
                <a16:creationId xmlns:a16="http://schemas.microsoft.com/office/drawing/2014/main" id="{2DE62D62-B9DA-ED06-93BE-9633CB46B137}"/>
              </a:ext>
            </a:extLst>
          </p:cNvPr>
          <p:cNvPicPr>
            <a:picLocks noGrp="1" noChangeAspect="1"/>
          </p:cNvPicPr>
          <p:nvPr>
            <p:ph sz="quarter" idx="10"/>
          </p:nvPr>
        </p:nvPicPr>
        <p:blipFill>
          <a:blip r:embed="rId6" cstate="screen">
            <a:extLst>
              <a:ext uri="{28A0092B-C50C-407E-A947-70E740481C1C}">
                <a14:useLocalDpi xmlns:a14="http://schemas.microsoft.com/office/drawing/2010/main"/>
              </a:ext>
            </a:extLst>
          </a:blip>
          <a:srcRect/>
          <a:stretch/>
        </p:blipFill>
        <p:spPr>
          <a:xfrm>
            <a:off x="4386019" y="1716065"/>
            <a:ext cx="3485368" cy="3770335"/>
          </a:xfrm>
          <a:prstGeom prst="rect">
            <a:avLst/>
          </a:prstGeom>
        </p:spPr>
      </p:pic>
    </p:spTree>
    <p:extLst>
      <p:ext uri="{BB962C8B-B14F-4D97-AF65-F5344CB8AC3E}">
        <p14:creationId xmlns:p14="http://schemas.microsoft.com/office/powerpoint/2010/main" val="34757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4FD5F4-36DD-A9C6-3C81-0070F6A6D10C}"/>
              </a:ext>
            </a:extLst>
          </p:cNvPr>
          <p:cNvSpPr>
            <a:spLocks noGrp="1"/>
          </p:cNvSpPr>
          <p:nvPr>
            <p:ph type="ctrTitle"/>
          </p:nvPr>
        </p:nvSpPr>
        <p:spPr>
          <a:xfrm>
            <a:off x="2013527" y="5006109"/>
            <a:ext cx="8900668" cy="581786"/>
          </a:xfrm>
        </p:spPr>
        <p:txBody>
          <a:bodyPr>
            <a:noAutofit/>
          </a:bodyPr>
          <a:lstStyle/>
          <a:p>
            <a:pPr algn="l"/>
            <a:r>
              <a:rPr lang="en-GB" sz="3200" dirty="0">
                <a:latin typeface="Work Sans" pitchFamily="2" charset="0"/>
              </a:rPr>
              <a:t>Challenge question:</a:t>
            </a:r>
            <a:br>
              <a:rPr lang="en-GB" sz="3200" dirty="0">
                <a:latin typeface="Work Sans" pitchFamily="2" charset="0"/>
              </a:rPr>
            </a:br>
            <a:r>
              <a:rPr lang="en-GB" sz="3200" dirty="0">
                <a:latin typeface="Work Sans" pitchFamily="2" charset="0"/>
              </a:rPr>
              <a:t>Are there any animals that live in all three habitats?</a:t>
            </a:r>
          </a:p>
        </p:txBody>
      </p:sp>
      <p:sp>
        <p:nvSpPr>
          <p:cNvPr id="2" name="TextBox 1">
            <a:extLst>
              <a:ext uri="{FF2B5EF4-FFF2-40B4-BE49-F238E27FC236}">
                <a16:creationId xmlns:a16="http://schemas.microsoft.com/office/drawing/2014/main" id="{66041380-B9B7-0345-BA8E-E68A42EDF51E}"/>
              </a:ext>
            </a:extLst>
          </p:cNvPr>
          <p:cNvSpPr txBox="1"/>
          <p:nvPr/>
        </p:nvSpPr>
        <p:spPr>
          <a:xfrm>
            <a:off x="2013527" y="812800"/>
            <a:ext cx="6050054" cy="2062103"/>
          </a:xfrm>
          <a:prstGeom prst="rect">
            <a:avLst/>
          </a:prstGeom>
          <a:noFill/>
        </p:spPr>
        <p:txBody>
          <a:bodyPr wrap="none" rtlCol="0">
            <a:spAutoFit/>
          </a:bodyPr>
          <a:lstStyle/>
          <a:p>
            <a:r>
              <a:rPr lang="en-GB" sz="3200" b="1" dirty="0">
                <a:latin typeface="Work Sans" pitchFamily="2" charset="0"/>
              </a:rPr>
              <a:t>What animals might live in a:</a:t>
            </a:r>
            <a:br>
              <a:rPr lang="en-GB" sz="3600" dirty="0">
                <a:latin typeface="Work Sans" pitchFamily="2" charset="0"/>
              </a:rPr>
            </a:br>
            <a:r>
              <a:rPr lang="en-GB" sz="3200" dirty="0">
                <a:latin typeface="Work Sans" pitchFamily="2" charset="0"/>
              </a:rPr>
              <a:t>	- woodland?</a:t>
            </a:r>
            <a:br>
              <a:rPr lang="en-GB" sz="3200" dirty="0">
                <a:latin typeface="Work Sans" pitchFamily="2" charset="0"/>
              </a:rPr>
            </a:br>
            <a:r>
              <a:rPr lang="en-GB" sz="3200" dirty="0">
                <a:latin typeface="Work Sans" pitchFamily="2" charset="0"/>
              </a:rPr>
              <a:t>	- grassland?</a:t>
            </a:r>
            <a:br>
              <a:rPr lang="en-GB" sz="3200" dirty="0">
                <a:latin typeface="Work Sans" pitchFamily="2" charset="0"/>
              </a:rPr>
            </a:br>
            <a:r>
              <a:rPr lang="en-GB" sz="3200" dirty="0">
                <a:latin typeface="Work Sans" pitchFamily="2" charset="0"/>
              </a:rPr>
              <a:t>	- wetland?</a:t>
            </a:r>
          </a:p>
        </p:txBody>
      </p:sp>
      <p:sp>
        <p:nvSpPr>
          <p:cNvPr id="3" name="TextBox 2">
            <a:extLst>
              <a:ext uri="{FF2B5EF4-FFF2-40B4-BE49-F238E27FC236}">
                <a16:creationId xmlns:a16="http://schemas.microsoft.com/office/drawing/2014/main" id="{A01481FB-2457-4669-5599-6CFF4ED50074}"/>
              </a:ext>
            </a:extLst>
          </p:cNvPr>
          <p:cNvSpPr txBox="1"/>
          <p:nvPr/>
        </p:nvSpPr>
        <p:spPr>
          <a:xfrm>
            <a:off x="2013527" y="2905880"/>
            <a:ext cx="8220364" cy="1077218"/>
          </a:xfrm>
          <a:prstGeom prst="rect">
            <a:avLst/>
          </a:prstGeom>
          <a:noFill/>
        </p:spPr>
        <p:txBody>
          <a:bodyPr wrap="square" rtlCol="0">
            <a:spAutoFit/>
          </a:bodyPr>
          <a:lstStyle/>
          <a:p>
            <a:r>
              <a:rPr lang="en-GB" sz="3200" b="1" dirty="0">
                <a:latin typeface="Work Sans" pitchFamily="2" charset="0"/>
              </a:rPr>
              <a:t>How do animals depend on the plants growing in these habitats?</a:t>
            </a:r>
          </a:p>
        </p:txBody>
      </p:sp>
    </p:spTree>
    <p:extLst>
      <p:ext uri="{BB962C8B-B14F-4D97-AF65-F5344CB8AC3E}">
        <p14:creationId xmlns:p14="http://schemas.microsoft.com/office/powerpoint/2010/main" val="22348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mph" presetSubtype="2" fill="hold" grpId="0" nodeType="withEffect">
                                  <p:stCondLst>
                                    <p:cond delay="0"/>
                                  </p:stCondLst>
                                  <p:childTnLst>
                                    <p:animClr clrSpc="rgb" dir="cw">
                                      <p:cBhvr override="childStyle">
                                        <p:cTn id="8" dur="10" fill="hold"/>
                                        <p:tgtEl>
                                          <p:spTgt spid="2"/>
                                        </p:tgtEl>
                                        <p:attrNameLst>
                                          <p:attrName>style.color</p:attrName>
                                        </p:attrNameLst>
                                      </p:cBhvr>
                                      <p:to>
                                        <a:srgbClr val="A9BCBB"/>
                                      </p:to>
                                    </p:animClr>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3" presetClass="emph" presetSubtype="2" fill="hold" grpId="1" nodeType="withEffect">
                                  <p:stCondLst>
                                    <p:cond delay="0"/>
                                  </p:stCondLst>
                                  <p:childTnLst>
                                    <p:animClr clrSpc="rgb" dir="cw">
                                      <p:cBhvr override="childStyle">
                                        <p:cTn id="14" dur="10" fill="hold"/>
                                        <p:tgtEl>
                                          <p:spTgt spid="3"/>
                                        </p:tgtEl>
                                        <p:attrNameLst>
                                          <p:attrName>style.color</p:attrName>
                                        </p:attrNameLst>
                                      </p:cBhvr>
                                      <p:to>
                                        <a:srgbClr val="A9BCB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390D2A-8F25-ACE1-4C75-381A1E1F0A7F}"/>
              </a:ext>
            </a:extLst>
          </p:cNvPr>
          <p:cNvSpPr>
            <a:spLocks noGrp="1"/>
          </p:cNvSpPr>
          <p:nvPr>
            <p:ph type="ctrTitle"/>
          </p:nvPr>
        </p:nvSpPr>
        <p:spPr/>
        <p:txBody>
          <a:bodyPr/>
          <a:lstStyle/>
          <a:p>
            <a:r>
              <a:rPr lang="en-GB" dirty="0"/>
              <a:t>Looking closer at habitats</a:t>
            </a:r>
          </a:p>
        </p:txBody>
      </p:sp>
    </p:spTree>
    <p:extLst>
      <p:ext uri="{BB962C8B-B14F-4D97-AF65-F5344CB8AC3E}">
        <p14:creationId xmlns:p14="http://schemas.microsoft.com/office/powerpoint/2010/main" val="13470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1E9D8-5434-578D-D7E9-F6A1A8CDC55D}"/>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15BBBC97-8C5F-9329-43D8-CE35D14355DB}"/>
              </a:ext>
            </a:extLst>
          </p:cNvPr>
          <p:cNvSpPr>
            <a:spLocks noGrp="1"/>
          </p:cNvSpPr>
          <p:nvPr>
            <p:ph type="subTitle" idx="1"/>
          </p:nvPr>
        </p:nvSpPr>
        <p:spPr>
          <a:xfrm>
            <a:off x="712075" y="1923393"/>
            <a:ext cx="10767848" cy="3161369"/>
          </a:xfrm>
        </p:spPr>
        <p:txBody>
          <a:bodyPr>
            <a:normAutofit/>
          </a:bodyPr>
          <a:lstStyle/>
          <a:p>
            <a:pPr algn="l"/>
            <a:r>
              <a:rPr lang="en-GB" sz="3600" b="1" dirty="0"/>
              <a:t>There is more than one type of woodland, grassland, or wetland.</a:t>
            </a:r>
          </a:p>
          <a:p>
            <a:pPr algn="l"/>
            <a:endParaRPr lang="en-GB" sz="3600" b="1" dirty="0"/>
          </a:p>
          <a:p>
            <a:pPr algn="l"/>
            <a:r>
              <a:rPr lang="en-GB" sz="3600" b="1" dirty="0"/>
              <a:t>Look closely at the pictures on the next slides, what differences can you see?</a:t>
            </a:r>
          </a:p>
        </p:txBody>
      </p:sp>
    </p:spTree>
    <p:extLst>
      <p:ext uri="{BB962C8B-B14F-4D97-AF65-F5344CB8AC3E}">
        <p14:creationId xmlns:p14="http://schemas.microsoft.com/office/powerpoint/2010/main" val="332194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20AE-7ED7-E8D1-D46C-005CB3A9E9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9C72B1-762B-6AC0-ADA7-B430EC7A43CE}"/>
              </a:ext>
            </a:extLst>
          </p:cNvPr>
          <p:cNvSpPr>
            <a:spLocks noGrp="1"/>
          </p:cNvSpPr>
          <p:nvPr>
            <p:ph type="title"/>
          </p:nvPr>
        </p:nvSpPr>
        <p:spPr/>
        <p:txBody>
          <a:bodyPr/>
          <a:lstStyle/>
          <a:p>
            <a:r>
              <a:rPr lang="en-GB" dirty="0">
                <a:latin typeface="Work Sans" pitchFamily="2" charset="0"/>
              </a:rPr>
              <a:t>Woodlands</a:t>
            </a:r>
          </a:p>
        </p:txBody>
      </p:sp>
      <p:pic>
        <p:nvPicPr>
          <p:cNvPr id="12" name="Content Placeholder 7" descr="A tree trunk in a forest&#10;&#10;AI-generated content may be incorrect.">
            <a:extLst>
              <a:ext uri="{FF2B5EF4-FFF2-40B4-BE49-F238E27FC236}">
                <a16:creationId xmlns:a16="http://schemas.microsoft.com/office/drawing/2014/main" id="{2EBC8295-DEED-4456-0C8C-83EE12391434}"/>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4402175" y="1725907"/>
            <a:ext cx="3485368" cy="3770335"/>
          </a:xfrm>
          <a:prstGeom prst="rect">
            <a:avLst/>
          </a:prstGeom>
        </p:spPr>
      </p:pic>
      <p:sp>
        <p:nvSpPr>
          <p:cNvPr id="18" name="TextBox 17">
            <a:extLst>
              <a:ext uri="{FF2B5EF4-FFF2-40B4-BE49-F238E27FC236}">
                <a16:creationId xmlns:a16="http://schemas.microsoft.com/office/drawing/2014/main" id="{30249D2C-2400-53D3-EB2F-6D7AB59D552F}"/>
              </a:ext>
            </a:extLst>
          </p:cNvPr>
          <p:cNvSpPr txBox="1"/>
          <p:nvPr/>
        </p:nvSpPr>
        <p:spPr>
          <a:xfrm>
            <a:off x="4402175" y="1202077"/>
            <a:ext cx="3485368" cy="369332"/>
          </a:xfrm>
          <a:prstGeom prst="rect">
            <a:avLst/>
          </a:prstGeom>
          <a:noFill/>
        </p:spPr>
        <p:txBody>
          <a:bodyPr wrap="square" rtlCol="0">
            <a:spAutoFit/>
          </a:bodyPr>
          <a:lstStyle/>
          <a:p>
            <a:pPr algn="ctr"/>
            <a:r>
              <a:rPr lang="en-GB" dirty="0">
                <a:latin typeface="Work Sans" pitchFamily="2" charset="0"/>
              </a:rPr>
              <a:t>Broadleaved</a:t>
            </a:r>
          </a:p>
        </p:txBody>
      </p:sp>
      <p:sp>
        <p:nvSpPr>
          <p:cNvPr id="19" name="TextBox 18">
            <a:extLst>
              <a:ext uri="{FF2B5EF4-FFF2-40B4-BE49-F238E27FC236}">
                <a16:creationId xmlns:a16="http://schemas.microsoft.com/office/drawing/2014/main" id="{46128949-F3D8-7C38-0C48-3A7B217F0035}"/>
              </a:ext>
            </a:extLst>
          </p:cNvPr>
          <p:cNvSpPr txBox="1"/>
          <p:nvPr/>
        </p:nvSpPr>
        <p:spPr>
          <a:xfrm>
            <a:off x="648863" y="1186578"/>
            <a:ext cx="3485368" cy="369332"/>
          </a:xfrm>
          <a:prstGeom prst="rect">
            <a:avLst/>
          </a:prstGeom>
          <a:noFill/>
        </p:spPr>
        <p:txBody>
          <a:bodyPr wrap="square" rtlCol="0">
            <a:spAutoFit/>
          </a:bodyPr>
          <a:lstStyle/>
          <a:p>
            <a:pPr algn="ctr"/>
            <a:r>
              <a:rPr lang="en-GB" dirty="0">
                <a:latin typeface="Work Sans" pitchFamily="2" charset="0"/>
              </a:rPr>
              <a:t>Evergreen</a:t>
            </a:r>
          </a:p>
        </p:txBody>
      </p:sp>
      <p:sp>
        <p:nvSpPr>
          <p:cNvPr id="20" name="TextBox 19">
            <a:extLst>
              <a:ext uri="{FF2B5EF4-FFF2-40B4-BE49-F238E27FC236}">
                <a16:creationId xmlns:a16="http://schemas.microsoft.com/office/drawing/2014/main" id="{17A42CC8-DEA4-71FB-89D5-1B7322EFA9D4}"/>
              </a:ext>
            </a:extLst>
          </p:cNvPr>
          <p:cNvSpPr txBox="1"/>
          <p:nvPr/>
        </p:nvSpPr>
        <p:spPr>
          <a:xfrm>
            <a:off x="8155487" y="1202077"/>
            <a:ext cx="3485368" cy="369332"/>
          </a:xfrm>
          <a:prstGeom prst="rect">
            <a:avLst/>
          </a:prstGeom>
          <a:noFill/>
        </p:spPr>
        <p:txBody>
          <a:bodyPr wrap="square" rtlCol="0">
            <a:spAutoFit/>
          </a:bodyPr>
          <a:lstStyle/>
          <a:p>
            <a:pPr algn="ctr"/>
            <a:r>
              <a:rPr lang="en-GB" dirty="0">
                <a:latin typeface="Work Sans" pitchFamily="2" charset="0"/>
              </a:rPr>
              <a:t>Temperate rainforest</a:t>
            </a:r>
          </a:p>
        </p:txBody>
      </p:sp>
      <p:pic>
        <p:nvPicPr>
          <p:cNvPr id="9" name="Content Placeholder 8" descr="A path through a forest&#10;&#10;AI-generated content may be incorrect.">
            <a:extLst>
              <a:ext uri="{FF2B5EF4-FFF2-40B4-BE49-F238E27FC236}">
                <a16:creationId xmlns:a16="http://schemas.microsoft.com/office/drawing/2014/main" id="{E249F089-8BF3-44B4-FD1D-FCB1E0A0334F}"/>
              </a:ext>
            </a:extLst>
          </p:cNvPr>
          <p:cNvPicPr>
            <a:picLocks noGrp="1" noChangeAspect="1"/>
          </p:cNvPicPr>
          <p:nvPr>
            <p:ph sz="quarter" idx="10"/>
          </p:nvPr>
        </p:nvPicPr>
        <p:blipFill>
          <a:blip r:embed="rId4"/>
          <a:srcRect l="35007" t="9666" r="28482" b="31182"/>
          <a:stretch/>
        </p:blipFill>
        <p:spPr>
          <a:xfrm>
            <a:off x="615769" y="1716064"/>
            <a:ext cx="3486150" cy="3770335"/>
          </a:xfrm>
        </p:spPr>
      </p:pic>
      <p:pic>
        <p:nvPicPr>
          <p:cNvPr id="13" name="Content Placeholder 5" descr="A forest with trees and plants&#10;&#10;AI-generated content may be incorrect.">
            <a:extLst>
              <a:ext uri="{FF2B5EF4-FFF2-40B4-BE49-F238E27FC236}">
                <a16:creationId xmlns:a16="http://schemas.microsoft.com/office/drawing/2014/main" id="{B2D06D7D-3DE6-B1CA-C325-93E835850463}"/>
              </a:ext>
            </a:extLst>
          </p:cNvPr>
          <p:cNvPicPr>
            <a:picLocks noGrp="1" noChangeAspect="1"/>
          </p:cNvPicPr>
          <p:nvPr>
            <p:ph sz="quarter" idx="11"/>
          </p:nvPr>
        </p:nvPicPr>
        <p:blipFill>
          <a:blip r:embed="rId5" cstate="screen">
            <a:extLst>
              <a:ext uri="{28A0092B-C50C-407E-A947-70E740481C1C}">
                <a14:useLocalDpi xmlns:a14="http://schemas.microsoft.com/office/drawing/2010/main"/>
              </a:ext>
            </a:extLst>
          </a:blip>
          <a:srcRect/>
          <a:stretch/>
        </p:blipFill>
        <p:spPr>
          <a:xfrm>
            <a:off x="8155487" y="1716064"/>
            <a:ext cx="3485368" cy="3770335"/>
          </a:xfrm>
          <a:prstGeom prst="rect">
            <a:avLst/>
          </a:prstGeom>
        </p:spPr>
      </p:pic>
    </p:spTree>
    <p:extLst>
      <p:ext uri="{BB962C8B-B14F-4D97-AF65-F5344CB8AC3E}">
        <p14:creationId xmlns:p14="http://schemas.microsoft.com/office/powerpoint/2010/main" val="3723697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4552C-78C0-0BEF-6ADD-A5B9E6E28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23670-6B5F-40B1-5A2C-883447203113}"/>
              </a:ext>
            </a:extLst>
          </p:cNvPr>
          <p:cNvSpPr>
            <a:spLocks noGrp="1"/>
          </p:cNvSpPr>
          <p:nvPr>
            <p:ph type="title"/>
          </p:nvPr>
        </p:nvSpPr>
        <p:spPr/>
        <p:txBody>
          <a:bodyPr/>
          <a:lstStyle/>
          <a:p>
            <a:r>
              <a:rPr lang="en-US" dirty="0">
                <a:latin typeface="Work Sans" pitchFamily="2" charset="0"/>
              </a:rPr>
              <a:t>Grasslands</a:t>
            </a:r>
          </a:p>
        </p:txBody>
      </p:sp>
      <p:pic>
        <p:nvPicPr>
          <p:cNvPr id="12" name="Content Placeholder 11" descr="A field of flowers and grass&#10;&#10;AI-generated content may be incorrect.">
            <a:extLst>
              <a:ext uri="{FF2B5EF4-FFF2-40B4-BE49-F238E27FC236}">
                <a16:creationId xmlns:a16="http://schemas.microsoft.com/office/drawing/2014/main" id="{D99E244C-C870-01C3-4286-FD10772B7CB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1145" y="1539000"/>
            <a:ext cx="5040000" cy="3780000"/>
          </a:xfrm>
        </p:spPr>
      </p:pic>
      <p:sp>
        <p:nvSpPr>
          <p:cNvPr id="3" name="TextBox 2">
            <a:extLst>
              <a:ext uri="{FF2B5EF4-FFF2-40B4-BE49-F238E27FC236}">
                <a16:creationId xmlns:a16="http://schemas.microsoft.com/office/drawing/2014/main" id="{3E43F038-CB93-1092-B538-59EC40FDCCAA}"/>
              </a:ext>
            </a:extLst>
          </p:cNvPr>
          <p:cNvSpPr txBox="1"/>
          <p:nvPr/>
        </p:nvSpPr>
        <p:spPr>
          <a:xfrm>
            <a:off x="2503040" y="1160500"/>
            <a:ext cx="1114408" cy="369332"/>
          </a:xfrm>
          <a:prstGeom prst="rect">
            <a:avLst/>
          </a:prstGeom>
          <a:noFill/>
        </p:spPr>
        <p:txBody>
          <a:bodyPr wrap="none" rtlCol="0">
            <a:spAutoFit/>
          </a:bodyPr>
          <a:lstStyle/>
          <a:p>
            <a:r>
              <a:rPr lang="en-GB" dirty="0">
                <a:latin typeface="Work Sans" pitchFamily="2" charset="0"/>
              </a:rPr>
              <a:t>Meadow</a:t>
            </a:r>
          </a:p>
        </p:txBody>
      </p:sp>
      <p:sp>
        <p:nvSpPr>
          <p:cNvPr id="4" name="TextBox 3">
            <a:extLst>
              <a:ext uri="{FF2B5EF4-FFF2-40B4-BE49-F238E27FC236}">
                <a16:creationId xmlns:a16="http://schemas.microsoft.com/office/drawing/2014/main" id="{547F8F02-0689-D47D-18E8-9AEC7210E42F}"/>
              </a:ext>
            </a:extLst>
          </p:cNvPr>
          <p:cNvSpPr txBox="1"/>
          <p:nvPr/>
        </p:nvSpPr>
        <p:spPr>
          <a:xfrm>
            <a:off x="8830270" y="1154844"/>
            <a:ext cx="785793" cy="369332"/>
          </a:xfrm>
          <a:prstGeom prst="rect">
            <a:avLst/>
          </a:prstGeom>
          <a:noFill/>
        </p:spPr>
        <p:txBody>
          <a:bodyPr wrap="none" rtlCol="0">
            <a:spAutoFit/>
          </a:bodyPr>
          <a:lstStyle/>
          <a:p>
            <a:r>
              <a:rPr lang="en-GB" dirty="0">
                <a:latin typeface="Work Sans" pitchFamily="2" charset="0"/>
              </a:rPr>
              <a:t>Lawn</a:t>
            </a:r>
          </a:p>
        </p:txBody>
      </p:sp>
      <p:pic>
        <p:nvPicPr>
          <p:cNvPr id="9" name="Picture 8">
            <a:extLst>
              <a:ext uri="{FF2B5EF4-FFF2-40B4-BE49-F238E27FC236}">
                <a16:creationId xmlns:a16="http://schemas.microsoft.com/office/drawing/2014/main" id="{94C8ED77-3A0D-CC87-3E81-79FB0C7D6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0542" y="1539000"/>
            <a:ext cx="5040000" cy="3794824"/>
          </a:xfrm>
          <a:prstGeom prst="rect">
            <a:avLst/>
          </a:prstGeom>
        </p:spPr>
      </p:pic>
    </p:spTree>
    <p:extLst>
      <p:ext uri="{BB962C8B-B14F-4D97-AF65-F5344CB8AC3E}">
        <p14:creationId xmlns:p14="http://schemas.microsoft.com/office/powerpoint/2010/main" val="177499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B735-AC48-F066-12FB-E21813F3C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C64DE-2E83-E12E-6659-5B6480A32F91}"/>
              </a:ext>
            </a:extLst>
          </p:cNvPr>
          <p:cNvSpPr>
            <a:spLocks noGrp="1"/>
          </p:cNvSpPr>
          <p:nvPr>
            <p:ph type="title"/>
          </p:nvPr>
        </p:nvSpPr>
        <p:spPr/>
        <p:txBody>
          <a:bodyPr/>
          <a:lstStyle/>
          <a:p>
            <a:r>
              <a:rPr lang="en-US" dirty="0">
                <a:latin typeface="Work Sans" pitchFamily="2" charset="0"/>
              </a:rPr>
              <a:t>Wetlands</a:t>
            </a:r>
          </a:p>
        </p:txBody>
      </p:sp>
      <p:pic>
        <p:nvPicPr>
          <p:cNvPr id="8" name="Content Placeholder 7" descr="A pond with grass and trees in the background&#10;&#10;AI-generated content may be incorrect.">
            <a:extLst>
              <a:ext uri="{FF2B5EF4-FFF2-40B4-BE49-F238E27FC236}">
                <a16:creationId xmlns:a16="http://schemas.microsoft.com/office/drawing/2014/main" id="{E7D91811-6E2F-BE01-801A-DFB8DEEABC42}"/>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551145" y="1531588"/>
            <a:ext cx="5040000" cy="3794823"/>
          </a:xfrm>
        </p:spPr>
      </p:pic>
      <p:pic>
        <p:nvPicPr>
          <p:cNvPr id="15" name="Content Placeholder 14">
            <a:extLst>
              <a:ext uri="{FF2B5EF4-FFF2-40B4-BE49-F238E27FC236}">
                <a16:creationId xmlns:a16="http://schemas.microsoft.com/office/drawing/2014/main" id="{5EBF17F7-D46E-18FD-818E-9A2EEF8A42C9}"/>
              </a:ext>
            </a:extLst>
          </p:cNvPr>
          <p:cNvPicPr>
            <a:picLocks noGrp="1" noChangeAspect="1"/>
          </p:cNvPicPr>
          <p:nvPr>
            <p:ph idx="10"/>
          </p:nvPr>
        </p:nvPicPr>
        <p:blipFill rotWithShape="1">
          <a:blip r:embed="rId5" cstate="print">
            <a:extLst>
              <a:ext uri="{BEBA8EAE-BF5A-486C-A8C5-ECC9F3942E4B}">
                <a14:imgProps xmlns:a14="http://schemas.microsoft.com/office/drawing/2010/main">
                  <a14:imgLayer r:embed="rId6">
                    <a14:imgEffect>
                      <a14:colorTemperature colorTemp="6600"/>
                    </a14:imgEffect>
                    <a14:imgEffect>
                      <a14:saturation sat="130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6600857" y="1531587"/>
            <a:ext cx="5040000" cy="37948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93876C-31D3-15BB-E028-726BAF6EA09B}"/>
              </a:ext>
            </a:extLst>
          </p:cNvPr>
          <p:cNvSpPr txBox="1"/>
          <p:nvPr/>
        </p:nvSpPr>
        <p:spPr>
          <a:xfrm>
            <a:off x="2503040" y="1160500"/>
            <a:ext cx="748923" cy="369332"/>
          </a:xfrm>
          <a:prstGeom prst="rect">
            <a:avLst/>
          </a:prstGeom>
          <a:noFill/>
        </p:spPr>
        <p:txBody>
          <a:bodyPr wrap="none" rtlCol="0">
            <a:spAutoFit/>
          </a:bodyPr>
          <a:lstStyle/>
          <a:p>
            <a:r>
              <a:rPr lang="en-GB" dirty="0">
                <a:latin typeface="Work Sans" pitchFamily="2" charset="0"/>
              </a:rPr>
              <a:t>Pond</a:t>
            </a:r>
          </a:p>
        </p:txBody>
      </p:sp>
      <p:sp>
        <p:nvSpPr>
          <p:cNvPr id="17" name="TextBox 16">
            <a:extLst>
              <a:ext uri="{FF2B5EF4-FFF2-40B4-BE49-F238E27FC236}">
                <a16:creationId xmlns:a16="http://schemas.microsoft.com/office/drawing/2014/main" id="{EC90C7B4-0D97-A839-04A0-AC92640BDD8C}"/>
              </a:ext>
            </a:extLst>
          </p:cNvPr>
          <p:cNvSpPr txBox="1"/>
          <p:nvPr/>
        </p:nvSpPr>
        <p:spPr>
          <a:xfrm>
            <a:off x="8830270" y="1154844"/>
            <a:ext cx="745717" cy="369332"/>
          </a:xfrm>
          <a:prstGeom prst="rect">
            <a:avLst/>
          </a:prstGeom>
          <a:noFill/>
        </p:spPr>
        <p:txBody>
          <a:bodyPr wrap="none" rtlCol="0">
            <a:spAutoFit/>
          </a:bodyPr>
          <a:lstStyle/>
          <a:p>
            <a:r>
              <a:rPr lang="en-GB" dirty="0">
                <a:latin typeface="Work Sans" pitchFamily="2" charset="0"/>
              </a:rPr>
              <a:t>River</a:t>
            </a:r>
          </a:p>
        </p:txBody>
      </p:sp>
    </p:spTree>
    <p:extLst>
      <p:ext uri="{BB962C8B-B14F-4D97-AF65-F5344CB8AC3E}">
        <p14:creationId xmlns:p14="http://schemas.microsoft.com/office/powerpoint/2010/main" val="1257996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C18D2-0E19-394E-2DA8-291680FE87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469473-36DA-6C9C-A9C0-76AF6EE4FDBB}"/>
              </a:ext>
            </a:extLst>
          </p:cNvPr>
          <p:cNvSpPr>
            <a:spLocks noGrp="1"/>
          </p:cNvSpPr>
          <p:nvPr>
            <p:ph type="ctrTitle"/>
          </p:nvPr>
        </p:nvSpPr>
        <p:spPr/>
        <p:txBody>
          <a:bodyPr>
            <a:normAutofit/>
          </a:bodyPr>
          <a:lstStyle/>
          <a:p>
            <a:r>
              <a:rPr lang="en-GB" sz="3600" dirty="0"/>
              <a:t>What habitats are around our school?</a:t>
            </a:r>
          </a:p>
        </p:txBody>
      </p:sp>
    </p:spTree>
    <p:extLst>
      <p:ext uri="{BB962C8B-B14F-4D97-AF65-F5344CB8AC3E}">
        <p14:creationId xmlns:p14="http://schemas.microsoft.com/office/powerpoint/2010/main" val="75946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1234-11A0-4B31-849B-F559FAF52B55}"/>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7A5347E1-965D-27EF-1CAE-E865E22F52B7}"/>
              </a:ext>
            </a:extLst>
          </p:cNvPr>
          <p:cNvSpPr>
            <a:spLocks noGrp="1"/>
          </p:cNvSpPr>
          <p:nvPr>
            <p:ph idx="1"/>
          </p:nvPr>
        </p:nvSpPr>
        <p:spPr>
          <a:xfrm>
            <a:off x="551144" y="1685831"/>
            <a:ext cx="9564405" cy="4498475"/>
          </a:xfrm>
        </p:spPr>
        <p:txBody>
          <a:bodyPr>
            <a:normAutofit/>
          </a:bodyPr>
          <a:lstStyle/>
          <a:p>
            <a:pPr marL="0" indent="0">
              <a:buNone/>
            </a:pPr>
            <a:r>
              <a:rPr lang="en-GB" sz="2800" dirty="0"/>
              <a:t>Know the definition of a habitat.</a:t>
            </a:r>
          </a:p>
          <a:p>
            <a:endParaRPr lang="en-GB" sz="2800" dirty="0"/>
          </a:p>
          <a:p>
            <a:pPr marL="0" indent="0">
              <a:buNone/>
            </a:pPr>
            <a:r>
              <a:rPr lang="en-GB" sz="2800" dirty="0"/>
              <a:t>Be able to describe some ways in which habitats are different from one another.</a:t>
            </a:r>
          </a:p>
          <a:p>
            <a:pPr marL="0" indent="0">
              <a:buNone/>
            </a:pPr>
            <a:endParaRPr lang="en-GB" sz="2800" dirty="0"/>
          </a:p>
          <a:p>
            <a:pPr marL="0" indent="0">
              <a:buNone/>
            </a:pPr>
            <a:r>
              <a:rPr lang="en-GB" sz="2800" dirty="0"/>
              <a:t>Be able to describe </a:t>
            </a:r>
            <a:r>
              <a:rPr lang="en-GB" sz="2800"/>
              <a:t>why certain </a:t>
            </a:r>
            <a:r>
              <a:rPr lang="en-GB" sz="2800" dirty="0"/>
              <a:t>animals are found in some habitats and not others.</a:t>
            </a:r>
          </a:p>
          <a:p>
            <a:pPr marL="0" indent="0">
              <a:buNone/>
            </a:pPr>
            <a:endParaRPr lang="en-GB" sz="2800" dirty="0"/>
          </a:p>
        </p:txBody>
      </p:sp>
      <p:pic>
        <p:nvPicPr>
          <p:cNvPr id="8" name="Picture 7" descr="A brown house with a chimney&#10;&#10;AI-generated content may be incorrect.">
            <a:extLst>
              <a:ext uri="{FF2B5EF4-FFF2-40B4-BE49-F238E27FC236}">
                <a16:creationId xmlns:a16="http://schemas.microsoft.com/office/drawing/2014/main" id="{5D251DDF-01C7-05F5-5B0C-27240922A5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994263" y="516243"/>
            <a:ext cx="1588902" cy="1347462"/>
          </a:xfrm>
          <a:prstGeom prst="rect">
            <a:avLst/>
          </a:prstGeom>
        </p:spPr>
      </p:pic>
      <p:pic>
        <p:nvPicPr>
          <p:cNvPr id="10" name="Picture 9" descr="A green leaf with black background&#10;&#10;AI-generated content may be incorrect.">
            <a:extLst>
              <a:ext uri="{FF2B5EF4-FFF2-40B4-BE49-F238E27FC236}">
                <a16:creationId xmlns:a16="http://schemas.microsoft.com/office/drawing/2014/main" id="{BF48317D-B860-E486-4771-CF13B56D97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2252" y="5148373"/>
            <a:ext cx="1677293" cy="1549934"/>
          </a:xfrm>
          <a:prstGeom prst="rect">
            <a:avLst/>
          </a:prstGeom>
        </p:spPr>
      </p:pic>
      <p:pic>
        <p:nvPicPr>
          <p:cNvPr id="12" name="Picture 11" descr="A blue and black triangle&#10;&#10;AI-generated content may be incorrect.">
            <a:extLst>
              <a:ext uri="{FF2B5EF4-FFF2-40B4-BE49-F238E27FC236}">
                <a16:creationId xmlns:a16="http://schemas.microsoft.com/office/drawing/2014/main" id="{4FC237EC-07B9-FFFF-A9D7-6F87F5F4A2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63615" y="4248219"/>
            <a:ext cx="1219200" cy="746077"/>
          </a:xfrm>
          <a:prstGeom prst="rect">
            <a:avLst/>
          </a:prstGeom>
        </p:spPr>
      </p:pic>
      <p:pic>
        <p:nvPicPr>
          <p:cNvPr id="14" name="Picture 13" descr="A yellow leaf with black background&#10;&#10;AI-generated content may be incorrect.">
            <a:extLst>
              <a:ext uri="{FF2B5EF4-FFF2-40B4-BE49-F238E27FC236}">
                <a16:creationId xmlns:a16="http://schemas.microsoft.com/office/drawing/2014/main" id="{619EEC7C-BF74-21F2-7BCC-21A51EEF04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45695" y="2609781"/>
            <a:ext cx="838830" cy="1195660"/>
          </a:xfrm>
          <a:prstGeom prst="rect">
            <a:avLst/>
          </a:prstGeom>
        </p:spPr>
      </p:pic>
    </p:spTree>
    <p:extLst>
      <p:ext uri="{BB962C8B-B14F-4D97-AF65-F5344CB8AC3E}">
        <p14:creationId xmlns:p14="http://schemas.microsoft.com/office/powerpoint/2010/main" val="336862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4CB0-8B0F-6F0A-6207-B951F6652C8E}"/>
              </a:ext>
            </a:extLst>
          </p:cNvPr>
          <p:cNvSpPr>
            <a:spLocks noGrp="1"/>
          </p:cNvSpPr>
          <p:nvPr>
            <p:ph type="ctrTitle"/>
          </p:nvPr>
        </p:nvSpPr>
        <p:spPr>
          <a:xfrm>
            <a:off x="1524000" y="1773717"/>
            <a:ext cx="9144000" cy="2387600"/>
          </a:xfrm>
        </p:spPr>
        <p:txBody>
          <a:bodyPr>
            <a:noAutofit/>
          </a:bodyPr>
          <a:lstStyle/>
          <a:p>
            <a:r>
              <a:rPr lang="en-GB" sz="3600" dirty="0"/>
              <a:t>What plants and animals can we find living in the habitats around our school? </a:t>
            </a:r>
          </a:p>
        </p:txBody>
      </p:sp>
    </p:spTree>
    <p:extLst>
      <p:ext uri="{BB962C8B-B14F-4D97-AF65-F5344CB8AC3E}">
        <p14:creationId xmlns:p14="http://schemas.microsoft.com/office/powerpoint/2010/main" val="3861186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8DA4-7AF1-BBF2-70A6-8EF4DF65B794}"/>
              </a:ext>
            </a:extLst>
          </p:cNvPr>
          <p:cNvSpPr>
            <a:spLocks noGrp="1"/>
          </p:cNvSpPr>
          <p:nvPr>
            <p:ph type="title"/>
          </p:nvPr>
        </p:nvSpPr>
        <p:spPr/>
        <p:txBody>
          <a:bodyPr/>
          <a:lstStyle/>
          <a:p>
            <a:r>
              <a:rPr lang="en-GB" dirty="0"/>
              <a:t>Habitats</a:t>
            </a:r>
          </a:p>
        </p:txBody>
      </p:sp>
      <p:sp>
        <p:nvSpPr>
          <p:cNvPr id="3" name="Content Placeholder 2">
            <a:extLst>
              <a:ext uri="{FF2B5EF4-FFF2-40B4-BE49-F238E27FC236}">
                <a16:creationId xmlns:a16="http://schemas.microsoft.com/office/drawing/2014/main" id="{D25DFDF1-AA68-F615-6773-E98F73F8BE96}"/>
              </a:ext>
            </a:extLst>
          </p:cNvPr>
          <p:cNvSpPr>
            <a:spLocks noGrp="1"/>
          </p:cNvSpPr>
          <p:nvPr>
            <p:ph idx="1"/>
          </p:nvPr>
        </p:nvSpPr>
        <p:spPr/>
        <p:txBody>
          <a:bodyPr/>
          <a:lstStyle/>
          <a:p>
            <a:pPr marL="0" indent="0">
              <a:buNone/>
            </a:pPr>
            <a:r>
              <a:rPr lang="en-GB" dirty="0"/>
              <a:t>A habitat is the place where something lives.</a:t>
            </a:r>
          </a:p>
          <a:p>
            <a:pPr marL="0" indent="0">
              <a:buNone/>
            </a:pPr>
            <a:endParaRPr lang="en-GB" dirty="0"/>
          </a:p>
          <a:p>
            <a:pPr marL="0" indent="0">
              <a:buNone/>
            </a:pPr>
            <a:r>
              <a:rPr lang="en-GB" dirty="0"/>
              <a:t>Habitats provide plants, animals, and other living things with the right amounts and types of water and food (nutrients) they need to survive.</a:t>
            </a:r>
          </a:p>
          <a:p>
            <a:pPr marL="0" indent="0">
              <a:buNone/>
            </a:pPr>
            <a:endParaRPr lang="en-GB" sz="1800" dirty="0"/>
          </a:p>
        </p:txBody>
      </p:sp>
      <p:pic>
        <p:nvPicPr>
          <p:cNvPr id="9" name="Content Placeholder 8" descr="A bird on a branch&#10;&#10;AI-generated content may be incorrect.">
            <a:extLst>
              <a:ext uri="{FF2B5EF4-FFF2-40B4-BE49-F238E27FC236}">
                <a16:creationId xmlns:a16="http://schemas.microsoft.com/office/drawing/2014/main" id="{AE9258B0-F45B-13F6-548B-0A229178E9CB}"/>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rcRect/>
          <a:stretch/>
        </p:blipFill>
        <p:spPr>
          <a:xfrm>
            <a:off x="6124575" y="365126"/>
            <a:ext cx="5386388" cy="5811837"/>
          </a:xfrm>
        </p:spPr>
      </p:pic>
    </p:spTree>
    <p:extLst>
      <p:ext uri="{BB962C8B-B14F-4D97-AF65-F5344CB8AC3E}">
        <p14:creationId xmlns:p14="http://schemas.microsoft.com/office/powerpoint/2010/main" val="67982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0A39-9C07-059A-4825-EF2D4C8599BD}"/>
              </a:ext>
            </a:extLst>
          </p:cNvPr>
          <p:cNvSpPr>
            <a:spLocks noGrp="1"/>
          </p:cNvSpPr>
          <p:nvPr>
            <p:ph type="title"/>
          </p:nvPr>
        </p:nvSpPr>
        <p:spPr/>
        <p:txBody>
          <a:bodyPr/>
          <a:lstStyle/>
          <a:p>
            <a:r>
              <a:rPr lang="en-GB" dirty="0"/>
              <a:t>What is the habitat of a squirrel?</a:t>
            </a:r>
          </a:p>
        </p:txBody>
      </p:sp>
      <p:pic>
        <p:nvPicPr>
          <p:cNvPr id="9" name="Content Placeholder 8" descr="A squirrel on a tree branch&#10;&#10;AI-generated content may be incorrect.">
            <a:extLst>
              <a:ext uri="{FF2B5EF4-FFF2-40B4-BE49-F238E27FC236}">
                <a16:creationId xmlns:a16="http://schemas.microsoft.com/office/drawing/2014/main" id="{70D741C2-14B2-7B67-E24B-9578BA197E80}"/>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rcRect/>
          <a:stretch>
            <a:fillRect/>
          </a:stretch>
        </p:blipFill>
        <p:spPr>
          <a:xfrm>
            <a:off x="3022214" y="1189974"/>
            <a:ext cx="6147572" cy="4628760"/>
          </a:xfrm>
        </p:spPr>
      </p:pic>
    </p:spTree>
    <p:extLst>
      <p:ext uri="{BB962C8B-B14F-4D97-AF65-F5344CB8AC3E}">
        <p14:creationId xmlns:p14="http://schemas.microsoft.com/office/powerpoint/2010/main" val="72048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9551-D7D6-44C3-B932-F9B518A24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4C42B-D251-0A73-AB09-FBF5B10037E5}"/>
              </a:ext>
            </a:extLst>
          </p:cNvPr>
          <p:cNvSpPr>
            <a:spLocks noGrp="1"/>
          </p:cNvSpPr>
          <p:nvPr>
            <p:ph type="title"/>
          </p:nvPr>
        </p:nvSpPr>
        <p:spPr/>
        <p:txBody>
          <a:bodyPr/>
          <a:lstStyle/>
          <a:p>
            <a:r>
              <a:rPr lang="en-GB" dirty="0"/>
              <a:t>What is the habitat of a water lily?</a:t>
            </a:r>
          </a:p>
        </p:txBody>
      </p:sp>
      <p:pic>
        <p:nvPicPr>
          <p:cNvPr id="9" name="Content Placeholder 8">
            <a:extLst>
              <a:ext uri="{FF2B5EF4-FFF2-40B4-BE49-F238E27FC236}">
                <a16:creationId xmlns:a16="http://schemas.microsoft.com/office/drawing/2014/main" id="{44843767-72A3-0998-4631-D833D816ED5C}"/>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rcRect/>
          <a:stretch>
            <a:fillRect/>
          </a:stretch>
        </p:blipFill>
        <p:spPr>
          <a:xfrm>
            <a:off x="3022214" y="1189974"/>
            <a:ext cx="6147572" cy="4628760"/>
          </a:xfrm>
        </p:spPr>
      </p:pic>
    </p:spTree>
    <p:extLst>
      <p:ext uri="{BB962C8B-B14F-4D97-AF65-F5344CB8AC3E}">
        <p14:creationId xmlns:p14="http://schemas.microsoft.com/office/powerpoint/2010/main" val="70637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9844-E87F-A92E-87E8-EFAE8430ED58}"/>
              </a:ext>
            </a:extLst>
          </p:cNvPr>
          <p:cNvSpPr>
            <a:spLocks noGrp="1"/>
          </p:cNvSpPr>
          <p:nvPr>
            <p:ph type="ctrTitle"/>
          </p:nvPr>
        </p:nvSpPr>
        <p:spPr>
          <a:xfrm>
            <a:off x="2256178" y="868362"/>
            <a:ext cx="7679643" cy="2387600"/>
          </a:xfrm>
        </p:spPr>
        <p:txBody>
          <a:bodyPr>
            <a:normAutofit/>
          </a:bodyPr>
          <a:lstStyle/>
          <a:p>
            <a:r>
              <a:rPr lang="en-GB" sz="3600" dirty="0"/>
              <a:t>Why does something live in one habitat and not another?</a:t>
            </a:r>
          </a:p>
        </p:txBody>
      </p:sp>
    </p:spTree>
    <p:extLst>
      <p:ext uri="{BB962C8B-B14F-4D97-AF65-F5344CB8AC3E}">
        <p14:creationId xmlns:p14="http://schemas.microsoft.com/office/powerpoint/2010/main" val="138826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CA1D-9D0A-7085-2155-39B69A7182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1CA3D7-DB80-3993-6951-6C7C26ECC058}"/>
              </a:ext>
            </a:extLst>
          </p:cNvPr>
          <p:cNvSpPr>
            <a:spLocks noGrp="1"/>
          </p:cNvSpPr>
          <p:nvPr>
            <p:ph type="ctrTitle"/>
          </p:nvPr>
        </p:nvSpPr>
        <p:spPr>
          <a:xfrm>
            <a:off x="2256178" y="868362"/>
            <a:ext cx="7679643" cy="2387600"/>
          </a:xfrm>
        </p:spPr>
        <p:txBody>
          <a:bodyPr>
            <a:normAutofit/>
          </a:bodyPr>
          <a:lstStyle/>
          <a:p>
            <a:r>
              <a:rPr lang="en-GB" sz="3600" dirty="0">
                <a:solidFill>
                  <a:srgbClr val="A9BCBB"/>
                </a:solidFill>
              </a:rPr>
              <a:t>Why does something live in one habitat and not another?</a:t>
            </a:r>
          </a:p>
        </p:txBody>
      </p:sp>
      <p:sp>
        <p:nvSpPr>
          <p:cNvPr id="7" name="Subtitle 6">
            <a:extLst>
              <a:ext uri="{FF2B5EF4-FFF2-40B4-BE49-F238E27FC236}">
                <a16:creationId xmlns:a16="http://schemas.microsoft.com/office/drawing/2014/main" id="{45EFBD70-9AF0-AED9-AEB4-B4B545D93514}"/>
              </a:ext>
            </a:extLst>
          </p:cNvPr>
          <p:cNvSpPr>
            <a:spLocks noGrp="1"/>
          </p:cNvSpPr>
          <p:nvPr>
            <p:ph type="subTitle" idx="1"/>
          </p:nvPr>
        </p:nvSpPr>
        <p:spPr>
          <a:xfrm>
            <a:off x="712075" y="3429000"/>
            <a:ext cx="10767848" cy="1655762"/>
          </a:xfrm>
        </p:spPr>
        <p:txBody>
          <a:bodyPr>
            <a:normAutofit/>
          </a:bodyPr>
          <a:lstStyle/>
          <a:p>
            <a:r>
              <a:rPr lang="en-GB" sz="3200" dirty="0"/>
              <a:t>Thinking about what plants and animals need to live can help us answer this question.</a:t>
            </a:r>
          </a:p>
        </p:txBody>
      </p:sp>
    </p:spTree>
    <p:extLst>
      <p:ext uri="{BB962C8B-B14F-4D97-AF65-F5344CB8AC3E}">
        <p14:creationId xmlns:p14="http://schemas.microsoft.com/office/powerpoint/2010/main" val="4073333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34B2-B790-9527-1E88-381AB5B20FDD}"/>
              </a:ext>
            </a:extLst>
          </p:cNvPr>
          <p:cNvSpPr>
            <a:spLocks noGrp="1"/>
          </p:cNvSpPr>
          <p:nvPr>
            <p:ph type="title"/>
          </p:nvPr>
        </p:nvSpPr>
        <p:spPr/>
        <p:txBody>
          <a:bodyPr>
            <a:normAutofit fontScale="90000"/>
          </a:bodyPr>
          <a:lstStyle/>
          <a:p>
            <a:r>
              <a:rPr lang="en-GB" dirty="0">
                <a:latin typeface="Work Sans" pitchFamily="2" charset="0"/>
              </a:rPr>
              <a:t>What do plants need to survive?</a:t>
            </a:r>
          </a:p>
        </p:txBody>
      </p:sp>
      <p:sp>
        <p:nvSpPr>
          <p:cNvPr id="3" name="Content Placeholder 2">
            <a:extLst>
              <a:ext uri="{FF2B5EF4-FFF2-40B4-BE49-F238E27FC236}">
                <a16:creationId xmlns:a16="http://schemas.microsoft.com/office/drawing/2014/main" id="{FE26058D-237F-7107-6BF2-C2F89840AB74}"/>
              </a:ext>
            </a:extLst>
          </p:cNvPr>
          <p:cNvSpPr>
            <a:spLocks noGrp="1"/>
          </p:cNvSpPr>
          <p:nvPr>
            <p:ph idx="1"/>
          </p:nvPr>
        </p:nvSpPr>
        <p:spPr>
          <a:xfrm>
            <a:off x="551145" y="1678489"/>
            <a:ext cx="5544855" cy="3714922"/>
          </a:xfrm>
        </p:spPr>
        <p:txBody>
          <a:bodyPr>
            <a:normAutofit/>
          </a:bodyPr>
          <a:lstStyle/>
          <a:p>
            <a:r>
              <a:rPr lang="en-GB" dirty="0">
                <a:latin typeface="Work Sans" pitchFamily="2" charset="0"/>
              </a:rPr>
              <a:t>light</a:t>
            </a:r>
          </a:p>
          <a:p>
            <a:r>
              <a:rPr lang="en-GB" dirty="0">
                <a:latin typeface="Work Sans" pitchFamily="2" charset="0"/>
              </a:rPr>
              <a:t>food</a:t>
            </a:r>
          </a:p>
          <a:p>
            <a:r>
              <a:rPr lang="en-GB" dirty="0">
                <a:latin typeface="Work Sans" pitchFamily="2" charset="0"/>
              </a:rPr>
              <a:t>water</a:t>
            </a:r>
          </a:p>
          <a:p>
            <a:r>
              <a:rPr lang="en-GB">
                <a:latin typeface="Work Sans" pitchFamily="2" charset="0"/>
              </a:rPr>
              <a:t>carbon </a:t>
            </a:r>
            <a:r>
              <a:rPr lang="en-GB" dirty="0">
                <a:latin typeface="Work Sans" pitchFamily="2" charset="0"/>
              </a:rPr>
              <a:t>dioxide</a:t>
            </a:r>
          </a:p>
          <a:p>
            <a:endParaRPr lang="en-GB" dirty="0">
              <a:latin typeface="Work Sans" pitchFamily="2" charset="0"/>
            </a:endParaRPr>
          </a:p>
          <a:p>
            <a:pPr marL="0" indent="0">
              <a:buNone/>
            </a:pPr>
            <a:r>
              <a:rPr lang="en-GB" dirty="0">
                <a:latin typeface="Work Sans" pitchFamily="2" charset="0"/>
              </a:rPr>
              <a:t>The type of soil in a habitat affects the water and food (nutrients) a plant can get.</a:t>
            </a:r>
          </a:p>
          <a:p>
            <a:pPr marL="0" indent="0">
              <a:buNone/>
            </a:pPr>
            <a:endParaRPr lang="en-GB" sz="1900" dirty="0">
              <a:latin typeface="Work Sans" pitchFamily="2" charset="0"/>
            </a:endParaRPr>
          </a:p>
        </p:txBody>
      </p:sp>
      <p:pic>
        <p:nvPicPr>
          <p:cNvPr id="8" name="Content Placeholder 7" descr="A close-up of a soil layer&#10;&#10;AI-generated content may be incorrect.">
            <a:extLst>
              <a:ext uri="{FF2B5EF4-FFF2-40B4-BE49-F238E27FC236}">
                <a16:creationId xmlns:a16="http://schemas.microsoft.com/office/drawing/2014/main" id="{16519DFD-0E6E-9505-0FB6-550BBC390EC6}"/>
              </a:ext>
            </a:extLst>
          </p:cNvPr>
          <p:cNvPicPr>
            <a:picLocks noGrp="1" noRot="1" noChangeAspect="1" noMove="1" noResize="1" noEditPoints="1" noAdjustHandles="1" noChangeArrowheads="1" noChangeShapeType="1" noCrop="1"/>
          </p:cNvPicPr>
          <p:nvPr>
            <p:ph sz="quarter" idx="4"/>
          </p:nvPr>
        </p:nvPicPr>
        <p:blipFill>
          <a:blip r:embed="rId3" cstate="screen">
            <a:extLst>
              <a:ext uri="{28A0092B-C50C-407E-A947-70E740481C1C}">
                <a14:useLocalDpi xmlns:a14="http://schemas.microsoft.com/office/drawing/2010/main"/>
              </a:ext>
            </a:extLst>
          </a:blip>
          <a:srcRect/>
          <a:stretch/>
        </p:blipFill>
        <p:spPr>
          <a:xfrm>
            <a:off x="6172200" y="365127"/>
            <a:ext cx="5468938" cy="5811836"/>
          </a:xfrm>
        </p:spPr>
      </p:pic>
      <p:sp>
        <p:nvSpPr>
          <p:cNvPr id="4" name="TextBox 3">
            <a:extLst>
              <a:ext uri="{FF2B5EF4-FFF2-40B4-BE49-F238E27FC236}">
                <a16:creationId xmlns:a16="http://schemas.microsoft.com/office/drawing/2014/main" id="{BEBEC455-709F-602C-F4A2-3495C9341D3D}"/>
              </a:ext>
            </a:extLst>
          </p:cNvPr>
          <p:cNvSpPr txBox="1"/>
          <p:nvPr/>
        </p:nvSpPr>
        <p:spPr>
          <a:xfrm>
            <a:off x="9465084" y="6176963"/>
            <a:ext cx="2286203" cy="230832"/>
          </a:xfrm>
          <a:prstGeom prst="rect">
            <a:avLst/>
          </a:prstGeom>
          <a:noFill/>
        </p:spPr>
        <p:txBody>
          <a:bodyPr wrap="none" rtlCol="0">
            <a:spAutoFit/>
          </a:bodyPr>
          <a:lstStyle/>
          <a:p>
            <a:r>
              <a:rPr lang="en-GB" sz="900" dirty="0">
                <a:latin typeface="Work Sans" pitchFamily="2" charset="0"/>
              </a:rPr>
              <a:t>Alexey Slyusarenko/stock.adobe.com</a:t>
            </a:r>
          </a:p>
        </p:txBody>
      </p:sp>
    </p:spTree>
    <p:extLst>
      <p:ext uri="{BB962C8B-B14F-4D97-AF65-F5344CB8AC3E}">
        <p14:creationId xmlns:p14="http://schemas.microsoft.com/office/powerpoint/2010/main" val="142261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5219-25DF-0CAD-1974-671C5CC4F19B}"/>
              </a:ext>
            </a:extLst>
          </p:cNvPr>
          <p:cNvSpPr>
            <a:spLocks noGrp="1"/>
          </p:cNvSpPr>
          <p:nvPr>
            <p:ph type="title"/>
          </p:nvPr>
        </p:nvSpPr>
        <p:spPr/>
        <p:txBody>
          <a:bodyPr>
            <a:normAutofit fontScale="90000"/>
          </a:bodyPr>
          <a:lstStyle/>
          <a:p>
            <a:r>
              <a:rPr lang="en-GB" dirty="0"/>
              <a:t>What do animals need to survive?</a:t>
            </a:r>
          </a:p>
        </p:txBody>
      </p:sp>
      <p:sp>
        <p:nvSpPr>
          <p:cNvPr id="3" name="Content Placeholder 2">
            <a:extLst>
              <a:ext uri="{FF2B5EF4-FFF2-40B4-BE49-F238E27FC236}">
                <a16:creationId xmlns:a16="http://schemas.microsoft.com/office/drawing/2014/main" id="{1B2BCCAF-B4E7-7B07-C916-CD92D181E332}"/>
              </a:ext>
            </a:extLst>
          </p:cNvPr>
          <p:cNvSpPr>
            <a:spLocks noGrp="1"/>
          </p:cNvSpPr>
          <p:nvPr>
            <p:ph idx="1"/>
          </p:nvPr>
        </p:nvSpPr>
        <p:spPr/>
        <p:txBody>
          <a:bodyPr/>
          <a:lstStyle/>
          <a:p>
            <a:r>
              <a:rPr lang="en-GB" dirty="0"/>
              <a:t>food</a:t>
            </a:r>
          </a:p>
          <a:p>
            <a:r>
              <a:rPr lang="en-GB" dirty="0"/>
              <a:t>water</a:t>
            </a:r>
          </a:p>
          <a:p>
            <a:r>
              <a:rPr lang="en-GB" dirty="0"/>
              <a:t>oxygen</a:t>
            </a:r>
          </a:p>
          <a:p>
            <a:r>
              <a:rPr lang="en-GB" dirty="0"/>
              <a:t>shelter</a:t>
            </a:r>
          </a:p>
          <a:p>
            <a:pPr marL="0" indent="0">
              <a:buNone/>
            </a:pPr>
            <a:endParaRPr lang="en-GB" dirty="0"/>
          </a:p>
          <a:p>
            <a:pPr marL="0" indent="0">
              <a:buNone/>
            </a:pPr>
            <a:r>
              <a:rPr lang="en-GB" dirty="0"/>
              <a:t>The type of plants living in a habitat affects the food that animals can get.</a:t>
            </a:r>
          </a:p>
        </p:txBody>
      </p:sp>
      <p:pic>
        <p:nvPicPr>
          <p:cNvPr id="2050" name="Picture 2">
            <a:extLst>
              <a:ext uri="{FF2B5EF4-FFF2-40B4-BE49-F238E27FC236}">
                <a16:creationId xmlns:a16="http://schemas.microsoft.com/office/drawing/2014/main" id="{E017A8FB-4C47-1917-3BD6-408C7ABDA37E}"/>
              </a:ext>
            </a:extLst>
          </p:cNvPr>
          <p:cNvPicPr>
            <a:picLocks noGrp="1" noChangeAspect="1" noChangeArrowheads="1"/>
          </p:cNvPicPr>
          <p:nvPr>
            <p:ph sz="quarter" idx="4"/>
          </p:nvPr>
        </p:nvPicPr>
        <p:blipFill rotWithShape="1">
          <a:blip r:embed="rId2" cstate="screen">
            <a:extLst>
              <a:ext uri="{28A0092B-C50C-407E-A947-70E740481C1C}">
                <a14:useLocalDpi xmlns:a14="http://schemas.microsoft.com/office/drawing/2010/main"/>
              </a:ext>
            </a:extLst>
          </a:blip>
          <a:srcRect/>
          <a:stretch/>
        </p:blipFill>
        <p:spPr bwMode="auto">
          <a:xfrm>
            <a:off x="6096000" y="365127"/>
            <a:ext cx="5545138" cy="581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35938"/>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9fc3588eeefc118c7145675af789b29f">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f9005568f8f0a0337bea501366985df2"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SharedWithUsers xmlns="01a464aa-a786-405b-bb6b-b90e04698418">
      <UserInfo>
        <DisplayName/>
        <AccountId xsi:nil="true"/>
        <AccountType/>
      </UserInfo>
    </SharedWithUsers>
  </documentManagement>
</p:properties>
</file>

<file path=customXml/itemProps1.xml><?xml version="1.0" encoding="utf-8"?>
<ds:datastoreItem xmlns:ds="http://schemas.openxmlformats.org/officeDocument/2006/customXml" ds:itemID="{CA057A86-B573-4B74-ACC9-FE2208986E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E5BA4-678F-40D4-8830-83D2E052AE52}">
  <ds:schemaRefs>
    <ds:schemaRef ds:uri="http://schemas.microsoft.com/sharepoint/v3/contenttype/forms"/>
  </ds:schemaRefs>
</ds:datastoreItem>
</file>

<file path=customXml/itemProps3.xml><?xml version="1.0" encoding="utf-8"?>
<ds:datastoreItem xmlns:ds="http://schemas.openxmlformats.org/officeDocument/2006/customXml" ds:itemID="{2BA62B74-6ED7-4330-9F28-AA323FB9CB78}">
  <ds:schemaRefs>
    <ds:schemaRef ds:uri="01a464aa-a786-405b-bb6b-b90e04698418"/>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37c47d49-5c3e-4564-83ee-3a7de24ace6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2803</TotalTime>
  <Words>696</Words>
  <Application>Microsoft Office PowerPoint</Application>
  <PresentationFormat>Widescreen</PresentationFormat>
  <Paragraphs>94</Paragraphs>
  <Slides>21</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Aptos</vt:lpstr>
      <vt:lpstr>Work Sans</vt:lpstr>
      <vt:lpstr>Office Theme</vt:lpstr>
      <vt:lpstr>Habitats</vt:lpstr>
      <vt:lpstr>Learning outcomes</vt:lpstr>
      <vt:lpstr>Habitats</vt:lpstr>
      <vt:lpstr>What is the habitat of a squirrel?</vt:lpstr>
      <vt:lpstr>What is the habitat of a water lily?</vt:lpstr>
      <vt:lpstr>Why does something live in one habitat and not another?</vt:lpstr>
      <vt:lpstr>Why does something live in one habitat and not another?</vt:lpstr>
      <vt:lpstr>What do plants need to survive?</vt:lpstr>
      <vt:lpstr>What do animals need to survive?</vt:lpstr>
      <vt:lpstr>Classifying habitats</vt:lpstr>
      <vt:lpstr>PowerPoint Presentation</vt:lpstr>
      <vt:lpstr>Habitats in the UK</vt:lpstr>
      <vt:lpstr>Challenge question: Are there any animals that live in all three habitats?</vt:lpstr>
      <vt:lpstr>Looking closer at habitats</vt:lpstr>
      <vt:lpstr>PowerPoint Presentation</vt:lpstr>
      <vt:lpstr>Woodlands</vt:lpstr>
      <vt:lpstr>Grasslands</vt:lpstr>
      <vt:lpstr>Wetlands</vt:lpstr>
      <vt:lpstr>What habitats are around our school?</vt:lpstr>
      <vt:lpstr>What plants and animals can we find living in the habitats around our school?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18</cp:revision>
  <dcterms:created xsi:type="dcterms:W3CDTF">2025-05-20T12:39:27Z</dcterms:created>
  <dcterms:modified xsi:type="dcterms:W3CDTF">2025-09-25T11:52:46Z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{"FileActivityType":"9","FileActivityTimeStamp":"2025-06-09T20:21:59.973Z","FileActivityUsersOnPage":[{"DisplayName":"Victor Heng","Id":"v.heng@nhm.ac.uk"}],"FileActivityNavigationId":null}</vt:lpwstr>
  </property>
  <property fmtid="{D5CDD505-2E9C-101B-9397-08002B2CF9AE}" pid="7" name="TriggerFlowInfo">
    <vt:lpwstr/>
  </property>
</Properties>
</file>